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5" r:id="rId5"/>
    <p:sldId id="269" r:id="rId6"/>
    <p:sldId id="275" r:id="rId7"/>
    <p:sldId id="261" r:id="rId8"/>
    <p:sldId id="271" r:id="rId9"/>
    <p:sldId id="266" r:id="rId10"/>
    <p:sldId id="276" r:id="rId11"/>
    <p:sldId id="274" r:id="rId12"/>
    <p:sldId id="264" r:id="rId13"/>
    <p:sldId id="263" r:id="rId14"/>
    <p:sldId id="267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5BF9D1-FF6D-41F6-810F-CB7FE6F0D69D}" v="2" dt="2023-11-14T14:30:09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6EFE7"/>
          </a:solidFill>
        </a:fill>
      </a:tcStyle>
    </a:wholeTbl>
    <a:band1H>
      <a:tcStyle>
        <a:tcBdr/>
        <a:fill>
          <a:solidFill>
            <a:srgbClr val="EDDDC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DDDCB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CE97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CE9700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CE9700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CE97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27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Klepáčková" userId="76004f34-76d9-4005-9bf0-13b506c77962" providerId="ADAL" clId="{EA5BF9D1-FF6D-41F6-810F-CB7FE6F0D69D}"/>
    <pc:docChg chg="custSel addSld modSld">
      <pc:chgData name="Eva Klepáčková" userId="76004f34-76d9-4005-9bf0-13b506c77962" providerId="ADAL" clId="{EA5BF9D1-FF6D-41F6-810F-CB7FE6F0D69D}" dt="2023-11-14T14:30:41.337" v="95" actId="207"/>
      <pc:docMkLst>
        <pc:docMk/>
      </pc:docMkLst>
      <pc:sldChg chg="modSp mod">
        <pc:chgData name="Eva Klepáčková" userId="76004f34-76d9-4005-9bf0-13b506c77962" providerId="ADAL" clId="{EA5BF9D1-FF6D-41F6-810F-CB7FE6F0D69D}" dt="2023-11-14T14:30:41.337" v="95" actId="207"/>
        <pc:sldMkLst>
          <pc:docMk/>
          <pc:sldMk cId="1312227292" sldId="271"/>
        </pc:sldMkLst>
        <pc:spChg chg="mod">
          <ac:chgData name="Eva Klepáčková" userId="76004f34-76d9-4005-9bf0-13b506c77962" providerId="ADAL" clId="{EA5BF9D1-FF6D-41F6-810F-CB7FE6F0D69D}" dt="2023-11-14T14:30:41.337" v="95" actId="207"/>
          <ac:spMkLst>
            <pc:docMk/>
            <pc:sldMk cId="1312227292" sldId="271"/>
            <ac:spMk id="5" creationId="{BEDF1C8F-1F8C-3673-D5FF-4B2A35C60B60}"/>
          </ac:spMkLst>
        </pc:spChg>
      </pc:sldChg>
      <pc:sldChg chg="modSp mod modClrScheme chgLayout">
        <pc:chgData name="Eva Klepáčková" userId="76004f34-76d9-4005-9bf0-13b506c77962" providerId="ADAL" clId="{EA5BF9D1-FF6D-41F6-810F-CB7FE6F0D69D}" dt="2023-11-14T09:33:43.219" v="35" actId="700"/>
        <pc:sldMkLst>
          <pc:docMk/>
          <pc:sldMk cId="1052455203" sldId="274"/>
        </pc:sldMkLst>
        <pc:spChg chg="mod ord">
          <ac:chgData name="Eva Klepáčková" userId="76004f34-76d9-4005-9bf0-13b506c77962" providerId="ADAL" clId="{EA5BF9D1-FF6D-41F6-810F-CB7FE6F0D69D}" dt="2023-11-14T09:33:43.219" v="35" actId="700"/>
          <ac:spMkLst>
            <pc:docMk/>
            <pc:sldMk cId="1052455203" sldId="274"/>
            <ac:spMk id="2" creationId="{3EC5DCC0-5978-995F-07A0-7FBD2F1EE315}"/>
          </ac:spMkLst>
        </pc:spChg>
        <pc:spChg chg="mod">
          <ac:chgData name="Eva Klepáčková" userId="76004f34-76d9-4005-9bf0-13b506c77962" providerId="ADAL" clId="{EA5BF9D1-FF6D-41F6-810F-CB7FE6F0D69D}" dt="2023-11-14T09:33:43.219" v="35" actId="700"/>
          <ac:spMkLst>
            <pc:docMk/>
            <pc:sldMk cId="1052455203" sldId="274"/>
            <ac:spMk id="3" creationId="{BC0B885E-F073-EB5E-D4A8-8FAEA779B9D0}"/>
          </ac:spMkLst>
        </pc:spChg>
      </pc:sldChg>
      <pc:sldChg chg="addSp delSp modSp mod chgLayout">
        <pc:chgData name="Eva Klepáčková" userId="76004f34-76d9-4005-9bf0-13b506c77962" providerId="ADAL" clId="{EA5BF9D1-FF6D-41F6-810F-CB7FE6F0D69D}" dt="2023-11-14T09:32:50.240" v="25" actId="20577"/>
        <pc:sldMkLst>
          <pc:docMk/>
          <pc:sldMk cId="3948396669" sldId="275"/>
        </pc:sldMkLst>
        <pc:spChg chg="del mod">
          <ac:chgData name="Eva Klepáčková" userId="76004f34-76d9-4005-9bf0-13b506c77962" providerId="ADAL" clId="{EA5BF9D1-FF6D-41F6-810F-CB7FE6F0D69D}" dt="2023-11-14T09:29:03.368" v="2" actId="700"/>
          <ac:spMkLst>
            <pc:docMk/>
            <pc:sldMk cId="3948396669" sldId="275"/>
            <ac:spMk id="2" creationId="{F0A6D316-5E14-9FDB-725E-9377A8438FD7}"/>
          </ac:spMkLst>
        </pc:spChg>
        <pc:spChg chg="del">
          <ac:chgData name="Eva Klepáčková" userId="76004f34-76d9-4005-9bf0-13b506c77962" providerId="ADAL" clId="{EA5BF9D1-FF6D-41F6-810F-CB7FE6F0D69D}" dt="2023-11-14T09:29:03.368" v="2" actId="700"/>
          <ac:spMkLst>
            <pc:docMk/>
            <pc:sldMk cId="3948396669" sldId="275"/>
            <ac:spMk id="3" creationId="{33BF9DB3-192F-66C6-2388-F3C515E4EBDF}"/>
          </ac:spMkLst>
        </pc:spChg>
        <pc:spChg chg="add mod ord">
          <ac:chgData name="Eva Klepáčková" userId="76004f34-76d9-4005-9bf0-13b506c77962" providerId="ADAL" clId="{EA5BF9D1-FF6D-41F6-810F-CB7FE6F0D69D}" dt="2023-11-14T09:29:05.480" v="3"/>
          <ac:spMkLst>
            <pc:docMk/>
            <pc:sldMk cId="3948396669" sldId="275"/>
            <ac:spMk id="4" creationId="{28A4336B-87B6-456B-EC14-0637C2401612}"/>
          </ac:spMkLst>
        </pc:spChg>
        <pc:spChg chg="add mod">
          <ac:chgData name="Eva Klepáčková" userId="76004f34-76d9-4005-9bf0-13b506c77962" providerId="ADAL" clId="{EA5BF9D1-FF6D-41F6-810F-CB7FE6F0D69D}" dt="2023-11-14T09:32:50.240" v="25" actId="20577"/>
          <ac:spMkLst>
            <pc:docMk/>
            <pc:sldMk cId="3948396669" sldId="275"/>
            <ac:spMk id="5" creationId="{FFBCB21E-D38A-D265-E887-86594B5BAEEC}"/>
          </ac:spMkLst>
        </pc:spChg>
      </pc:sldChg>
      <pc:sldChg chg="modSp mod modClrScheme chgLayout">
        <pc:chgData name="Eva Klepáčková" userId="76004f34-76d9-4005-9bf0-13b506c77962" providerId="ADAL" clId="{EA5BF9D1-FF6D-41F6-810F-CB7FE6F0D69D}" dt="2023-11-14T09:33:32.272" v="34" actId="120"/>
        <pc:sldMkLst>
          <pc:docMk/>
          <pc:sldMk cId="1536465519" sldId="276"/>
        </pc:sldMkLst>
        <pc:spChg chg="mod ord">
          <ac:chgData name="Eva Klepáčková" userId="76004f34-76d9-4005-9bf0-13b506c77962" providerId="ADAL" clId="{EA5BF9D1-FF6D-41F6-810F-CB7FE6F0D69D}" dt="2023-11-14T09:33:10.410" v="27" actId="700"/>
          <ac:spMkLst>
            <pc:docMk/>
            <pc:sldMk cId="1536465519" sldId="276"/>
            <ac:spMk id="2" creationId="{B64D1F46-B533-1838-102A-767C501EE73B}"/>
          </ac:spMkLst>
        </pc:spChg>
        <pc:spChg chg="mod">
          <ac:chgData name="Eva Klepáčková" userId="76004f34-76d9-4005-9bf0-13b506c77962" providerId="ADAL" clId="{EA5BF9D1-FF6D-41F6-810F-CB7FE6F0D69D}" dt="2023-11-14T09:33:32.272" v="34" actId="120"/>
          <ac:spMkLst>
            <pc:docMk/>
            <pc:sldMk cId="1536465519" sldId="276"/>
            <ac:spMk id="3" creationId="{59ED2855-8FB6-8BD9-F39E-1E9484EB6DB9}"/>
          </ac:spMkLst>
        </pc:spChg>
      </pc:sldChg>
      <pc:sldChg chg="new">
        <pc:chgData name="Eva Klepáčková" userId="76004f34-76d9-4005-9bf0-13b506c77962" providerId="ADAL" clId="{EA5BF9D1-FF6D-41F6-810F-CB7FE6F0D69D}" dt="2023-11-14T09:43:59.585" v="36" actId="680"/>
        <pc:sldMkLst>
          <pc:docMk/>
          <pc:sldMk cId="2274364115" sldId="277"/>
        </pc:sldMkLst>
      </pc:sldChg>
    </pc:docChg>
  </pc:docChgLst>
  <pc:docChgLst>
    <pc:chgData name="Eva Klepáčková" userId="76004f34-76d9-4005-9bf0-13b506c77962" providerId="ADAL" clId="{08CC5288-8832-47F1-8C53-BF54707714A6}"/>
    <pc:docChg chg="undo custSel delSld modSld">
      <pc:chgData name="Eva Klepáčková" userId="76004f34-76d9-4005-9bf0-13b506c77962" providerId="ADAL" clId="{08CC5288-8832-47F1-8C53-BF54707714A6}" dt="2023-11-15T10:42:56.610" v="946" actId="20577"/>
      <pc:docMkLst>
        <pc:docMk/>
      </pc:docMkLst>
      <pc:sldChg chg="modSp mod">
        <pc:chgData name="Eva Klepáčková" userId="76004f34-76d9-4005-9bf0-13b506c77962" providerId="ADAL" clId="{08CC5288-8832-47F1-8C53-BF54707714A6}" dt="2023-11-15T10:25:30.403" v="1" actId="14100"/>
        <pc:sldMkLst>
          <pc:docMk/>
          <pc:sldMk cId="0" sldId="259"/>
        </pc:sldMkLst>
        <pc:picChg chg="mod">
          <ac:chgData name="Eva Klepáčková" userId="76004f34-76d9-4005-9bf0-13b506c77962" providerId="ADAL" clId="{08CC5288-8832-47F1-8C53-BF54707714A6}" dt="2023-11-15T10:25:30.403" v="1" actId="14100"/>
          <ac:picMkLst>
            <pc:docMk/>
            <pc:sldMk cId="0" sldId="259"/>
            <ac:picMk id="4" creationId="{5F6E5236-12F6-58E5-0784-DE749A719D87}"/>
          </ac:picMkLst>
        </pc:picChg>
      </pc:sldChg>
      <pc:sldChg chg="modSp mod">
        <pc:chgData name="Eva Klepáčková" userId="76004f34-76d9-4005-9bf0-13b506c77962" providerId="ADAL" clId="{08CC5288-8832-47F1-8C53-BF54707714A6}" dt="2023-11-15T10:29:30.335" v="267" actId="207"/>
        <pc:sldMkLst>
          <pc:docMk/>
          <pc:sldMk cId="0" sldId="261"/>
        </pc:sldMkLst>
        <pc:spChg chg="mod">
          <ac:chgData name="Eva Klepáčková" userId="76004f34-76d9-4005-9bf0-13b506c77962" providerId="ADAL" clId="{08CC5288-8832-47F1-8C53-BF54707714A6}" dt="2023-11-15T10:29:30.335" v="267" actId="207"/>
          <ac:spMkLst>
            <pc:docMk/>
            <pc:sldMk cId="0" sldId="261"/>
            <ac:spMk id="3" creationId="{11A42A49-C9A0-2ED6-13BD-095DF33A875D}"/>
          </ac:spMkLst>
        </pc:spChg>
      </pc:sldChg>
      <pc:sldChg chg="modSp mod">
        <pc:chgData name="Eva Klepáčková" userId="76004f34-76d9-4005-9bf0-13b506c77962" providerId="ADAL" clId="{08CC5288-8832-47F1-8C53-BF54707714A6}" dt="2023-11-15T10:42:56.610" v="946" actId="20577"/>
        <pc:sldMkLst>
          <pc:docMk/>
          <pc:sldMk cId="0" sldId="263"/>
        </pc:sldMkLst>
        <pc:spChg chg="mod">
          <ac:chgData name="Eva Klepáčková" userId="76004f34-76d9-4005-9bf0-13b506c77962" providerId="ADAL" clId="{08CC5288-8832-47F1-8C53-BF54707714A6}" dt="2023-11-15T10:42:56.610" v="946" actId="20577"/>
          <ac:spMkLst>
            <pc:docMk/>
            <pc:sldMk cId="0" sldId="263"/>
            <ac:spMk id="2" creationId="{215C4C99-840F-AE7E-B1BF-E7E6BB3B1D17}"/>
          </ac:spMkLst>
        </pc:spChg>
        <pc:picChg chg="mod">
          <ac:chgData name="Eva Klepáčková" userId="76004f34-76d9-4005-9bf0-13b506c77962" providerId="ADAL" clId="{08CC5288-8832-47F1-8C53-BF54707714A6}" dt="2023-11-15T10:41:24.434" v="898" actId="1076"/>
          <ac:picMkLst>
            <pc:docMk/>
            <pc:sldMk cId="0" sldId="263"/>
            <ac:picMk id="4" creationId="{0F2A5B2A-167E-2429-68FB-0E8F285E839F}"/>
          </ac:picMkLst>
        </pc:picChg>
        <pc:picChg chg="mod">
          <ac:chgData name="Eva Klepáčková" userId="76004f34-76d9-4005-9bf0-13b506c77962" providerId="ADAL" clId="{08CC5288-8832-47F1-8C53-BF54707714A6}" dt="2023-11-15T10:42:48.560" v="930" actId="1076"/>
          <ac:picMkLst>
            <pc:docMk/>
            <pc:sldMk cId="0" sldId="263"/>
            <ac:picMk id="5" creationId="{D2439554-62B9-601A-5D6C-D9C8E770E3B2}"/>
          </ac:picMkLst>
        </pc:picChg>
      </pc:sldChg>
      <pc:sldChg chg="modSp mod">
        <pc:chgData name="Eva Klepáčková" userId="76004f34-76d9-4005-9bf0-13b506c77962" providerId="ADAL" clId="{08CC5288-8832-47F1-8C53-BF54707714A6}" dt="2023-11-15T10:27:40.079" v="89" actId="20577"/>
        <pc:sldMkLst>
          <pc:docMk/>
          <pc:sldMk cId="0" sldId="265"/>
        </pc:sldMkLst>
        <pc:spChg chg="mod">
          <ac:chgData name="Eva Klepáčková" userId="76004f34-76d9-4005-9bf0-13b506c77962" providerId="ADAL" clId="{08CC5288-8832-47F1-8C53-BF54707714A6}" dt="2023-11-15T10:27:40.079" v="89" actId="20577"/>
          <ac:spMkLst>
            <pc:docMk/>
            <pc:sldMk cId="0" sldId="265"/>
            <ac:spMk id="2" creationId="{F35503B0-D2B3-FC85-506D-D219F81088D9}"/>
          </ac:spMkLst>
        </pc:spChg>
      </pc:sldChg>
      <pc:sldChg chg="modSp mod">
        <pc:chgData name="Eva Klepáčková" userId="76004f34-76d9-4005-9bf0-13b506c77962" providerId="ADAL" clId="{08CC5288-8832-47F1-8C53-BF54707714A6}" dt="2023-11-15T10:35:44.939" v="705" actId="6549"/>
        <pc:sldMkLst>
          <pc:docMk/>
          <pc:sldMk cId="0" sldId="266"/>
        </pc:sldMkLst>
        <pc:spChg chg="mod">
          <ac:chgData name="Eva Klepáčková" userId="76004f34-76d9-4005-9bf0-13b506c77962" providerId="ADAL" clId="{08CC5288-8832-47F1-8C53-BF54707714A6}" dt="2023-11-15T10:35:44.939" v="705" actId="6549"/>
          <ac:spMkLst>
            <pc:docMk/>
            <pc:sldMk cId="0" sldId="266"/>
            <ac:spMk id="2" creationId="{7DA084CC-2425-7286-9E6E-D4643849B295}"/>
          </ac:spMkLst>
        </pc:spChg>
        <pc:spChg chg="mod">
          <ac:chgData name="Eva Klepáčková" userId="76004f34-76d9-4005-9bf0-13b506c77962" providerId="ADAL" clId="{08CC5288-8832-47F1-8C53-BF54707714A6}" dt="2023-11-15T10:34:05.093" v="555" actId="5793"/>
          <ac:spMkLst>
            <pc:docMk/>
            <pc:sldMk cId="0" sldId="266"/>
            <ac:spMk id="3" creationId="{7FC0E609-53D4-276F-78D4-41012160ECD1}"/>
          </ac:spMkLst>
        </pc:spChg>
      </pc:sldChg>
      <pc:sldChg chg="modSp mod">
        <pc:chgData name="Eva Klepáčková" userId="76004f34-76d9-4005-9bf0-13b506c77962" providerId="ADAL" clId="{08CC5288-8832-47F1-8C53-BF54707714A6}" dt="2023-11-15T10:27:36.452" v="88" actId="20577"/>
        <pc:sldMkLst>
          <pc:docMk/>
          <pc:sldMk cId="4247729449" sldId="269"/>
        </pc:sldMkLst>
        <pc:spChg chg="mod">
          <ac:chgData name="Eva Klepáčková" userId="76004f34-76d9-4005-9bf0-13b506c77962" providerId="ADAL" clId="{08CC5288-8832-47F1-8C53-BF54707714A6}" dt="2023-11-15T10:27:36.452" v="88" actId="20577"/>
          <ac:spMkLst>
            <pc:docMk/>
            <pc:sldMk cId="4247729449" sldId="269"/>
            <ac:spMk id="2" creationId="{F35503B0-D2B3-FC85-506D-D219F81088D9}"/>
          </ac:spMkLst>
        </pc:spChg>
        <pc:spChg chg="mod">
          <ac:chgData name="Eva Klepáčková" userId="76004f34-76d9-4005-9bf0-13b506c77962" providerId="ADAL" clId="{08CC5288-8832-47F1-8C53-BF54707714A6}" dt="2023-11-15T10:26:50.477" v="62" actId="20577"/>
          <ac:spMkLst>
            <pc:docMk/>
            <pc:sldMk cId="4247729449" sldId="269"/>
            <ac:spMk id="3" creationId="{B6FDBEE2-E39A-A729-19C8-75198CEF5F5C}"/>
          </ac:spMkLst>
        </pc:spChg>
      </pc:sldChg>
      <pc:sldChg chg="modSp mod">
        <pc:chgData name="Eva Klepáčková" userId="76004f34-76d9-4005-9bf0-13b506c77962" providerId="ADAL" clId="{08CC5288-8832-47F1-8C53-BF54707714A6}" dt="2023-11-15T10:33:26.774" v="493" actId="20577"/>
        <pc:sldMkLst>
          <pc:docMk/>
          <pc:sldMk cId="1312227292" sldId="271"/>
        </pc:sldMkLst>
        <pc:spChg chg="mod">
          <ac:chgData name="Eva Klepáčková" userId="76004f34-76d9-4005-9bf0-13b506c77962" providerId="ADAL" clId="{08CC5288-8832-47F1-8C53-BF54707714A6}" dt="2023-11-15T10:33:26.774" v="493" actId="20577"/>
          <ac:spMkLst>
            <pc:docMk/>
            <pc:sldMk cId="1312227292" sldId="271"/>
            <ac:spMk id="5" creationId="{BEDF1C8F-1F8C-3673-D5FF-4B2A35C60B60}"/>
          </ac:spMkLst>
        </pc:spChg>
      </pc:sldChg>
      <pc:sldChg chg="modSp mod">
        <pc:chgData name="Eva Klepáčková" userId="76004f34-76d9-4005-9bf0-13b506c77962" providerId="ADAL" clId="{08CC5288-8832-47F1-8C53-BF54707714A6}" dt="2023-11-15T10:39:12.233" v="805" actId="20577"/>
        <pc:sldMkLst>
          <pc:docMk/>
          <pc:sldMk cId="1052455203" sldId="274"/>
        </pc:sldMkLst>
        <pc:spChg chg="mod">
          <ac:chgData name="Eva Klepáčková" userId="76004f34-76d9-4005-9bf0-13b506c77962" providerId="ADAL" clId="{08CC5288-8832-47F1-8C53-BF54707714A6}" dt="2023-11-15T10:39:12.233" v="805" actId="20577"/>
          <ac:spMkLst>
            <pc:docMk/>
            <pc:sldMk cId="1052455203" sldId="274"/>
            <ac:spMk id="3" creationId="{BC0B885E-F073-EB5E-D4A8-8FAEA779B9D0}"/>
          </ac:spMkLst>
        </pc:spChg>
      </pc:sldChg>
      <pc:sldChg chg="modSp mod">
        <pc:chgData name="Eva Klepáčková" userId="76004f34-76d9-4005-9bf0-13b506c77962" providerId="ADAL" clId="{08CC5288-8832-47F1-8C53-BF54707714A6}" dt="2023-11-15T10:27:32.033" v="87" actId="20577"/>
        <pc:sldMkLst>
          <pc:docMk/>
          <pc:sldMk cId="3948396669" sldId="275"/>
        </pc:sldMkLst>
        <pc:spChg chg="mod">
          <ac:chgData name="Eva Klepáčková" userId="76004f34-76d9-4005-9bf0-13b506c77962" providerId="ADAL" clId="{08CC5288-8832-47F1-8C53-BF54707714A6}" dt="2023-11-15T10:27:12.030" v="84" actId="6549"/>
          <ac:spMkLst>
            <pc:docMk/>
            <pc:sldMk cId="3948396669" sldId="275"/>
            <ac:spMk id="4" creationId="{28A4336B-87B6-456B-EC14-0637C2401612}"/>
          </ac:spMkLst>
        </pc:spChg>
        <pc:spChg chg="mod">
          <ac:chgData name="Eva Klepáčková" userId="76004f34-76d9-4005-9bf0-13b506c77962" providerId="ADAL" clId="{08CC5288-8832-47F1-8C53-BF54707714A6}" dt="2023-11-15T10:27:32.033" v="87" actId="20577"/>
          <ac:spMkLst>
            <pc:docMk/>
            <pc:sldMk cId="3948396669" sldId="275"/>
            <ac:spMk id="5" creationId="{FFBCB21E-D38A-D265-E887-86594B5BAEEC}"/>
          </ac:spMkLst>
        </pc:spChg>
      </pc:sldChg>
      <pc:sldChg chg="addSp delSp modSp mod">
        <pc:chgData name="Eva Klepáčková" userId="76004f34-76d9-4005-9bf0-13b506c77962" providerId="ADAL" clId="{08CC5288-8832-47F1-8C53-BF54707714A6}" dt="2023-11-15T10:38:45.782" v="799" actId="20577"/>
        <pc:sldMkLst>
          <pc:docMk/>
          <pc:sldMk cId="1536465519" sldId="276"/>
        </pc:sldMkLst>
        <pc:spChg chg="mod">
          <ac:chgData name="Eva Klepáčková" userId="76004f34-76d9-4005-9bf0-13b506c77962" providerId="ADAL" clId="{08CC5288-8832-47F1-8C53-BF54707714A6}" dt="2023-11-15T10:38:45.782" v="799" actId="20577"/>
          <ac:spMkLst>
            <pc:docMk/>
            <pc:sldMk cId="1536465519" sldId="276"/>
            <ac:spMk id="3" creationId="{59ED2855-8FB6-8BD9-F39E-1E9484EB6DB9}"/>
          </ac:spMkLst>
        </pc:spChg>
        <pc:grpChg chg="mod">
          <ac:chgData name="Eva Klepáčková" userId="76004f34-76d9-4005-9bf0-13b506c77962" providerId="ADAL" clId="{08CC5288-8832-47F1-8C53-BF54707714A6}" dt="2023-11-15T10:37:06.945" v="713"/>
          <ac:grpSpMkLst>
            <pc:docMk/>
            <pc:sldMk cId="1536465519" sldId="276"/>
            <ac:grpSpMk id="9" creationId="{478FE4BF-E3D6-9AAB-3EDF-3B51253EF491}"/>
          </ac:grpSpMkLst>
        </pc:grpChg>
        <pc:grpChg chg="mod">
          <ac:chgData name="Eva Klepáčková" userId="76004f34-76d9-4005-9bf0-13b506c77962" providerId="ADAL" clId="{08CC5288-8832-47F1-8C53-BF54707714A6}" dt="2023-11-15T10:37:43.801" v="721"/>
          <ac:grpSpMkLst>
            <pc:docMk/>
            <pc:sldMk cId="1536465519" sldId="276"/>
            <ac:grpSpMk id="12" creationId="{5F8DD823-4EB8-2913-D3DA-F66F87E5C5C5}"/>
          </ac:grpSpMkLst>
        </pc:grpChg>
        <pc:picChg chg="mod">
          <ac:chgData name="Eva Klepáčková" userId="76004f34-76d9-4005-9bf0-13b506c77962" providerId="ADAL" clId="{08CC5288-8832-47F1-8C53-BF54707714A6}" dt="2023-11-15T10:38:31.708" v="745" actId="14100"/>
          <ac:picMkLst>
            <pc:docMk/>
            <pc:sldMk cId="1536465519" sldId="276"/>
            <ac:picMk id="4" creationId="{98ADBC7F-FEA4-3F8F-37C8-3EED59D3F94C}"/>
          </ac:picMkLst>
        </pc:picChg>
        <pc:inkChg chg="add del">
          <ac:chgData name="Eva Klepáčková" userId="76004f34-76d9-4005-9bf0-13b506c77962" providerId="ADAL" clId="{08CC5288-8832-47F1-8C53-BF54707714A6}" dt="2023-11-15T10:37:08.683" v="716" actId="9405"/>
          <ac:inkMkLst>
            <pc:docMk/>
            <pc:sldMk cId="1536465519" sldId="276"/>
            <ac:inkMk id="5" creationId="{C8DD830C-470F-36C1-F474-3D38D73D4EB9}"/>
          </ac:inkMkLst>
        </pc:inkChg>
        <pc:inkChg chg="add del mod">
          <ac:chgData name="Eva Klepáčková" userId="76004f34-76d9-4005-9bf0-13b506c77962" providerId="ADAL" clId="{08CC5288-8832-47F1-8C53-BF54707714A6}" dt="2023-11-15T10:37:08.218" v="715" actId="9405"/>
          <ac:inkMkLst>
            <pc:docMk/>
            <pc:sldMk cId="1536465519" sldId="276"/>
            <ac:inkMk id="6" creationId="{3C219ED8-FFEF-2508-B8B1-6FE86B0CA5B2}"/>
          </ac:inkMkLst>
        </pc:inkChg>
        <pc:inkChg chg="add del mod">
          <ac:chgData name="Eva Klepáčková" userId="76004f34-76d9-4005-9bf0-13b506c77962" providerId="ADAL" clId="{08CC5288-8832-47F1-8C53-BF54707714A6}" dt="2023-11-15T10:37:07.659" v="714" actId="9405"/>
          <ac:inkMkLst>
            <pc:docMk/>
            <pc:sldMk cId="1536465519" sldId="276"/>
            <ac:inkMk id="7" creationId="{31822512-F0C7-1300-7ECD-4A72514E2CE4}"/>
          </ac:inkMkLst>
        </pc:inkChg>
        <pc:inkChg chg="add del mod">
          <ac:chgData name="Eva Klepáčková" userId="76004f34-76d9-4005-9bf0-13b506c77962" providerId="ADAL" clId="{08CC5288-8832-47F1-8C53-BF54707714A6}" dt="2023-11-15T10:37:06.945" v="713"/>
          <ac:inkMkLst>
            <pc:docMk/>
            <pc:sldMk cId="1536465519" sldId="276"/>
            <ac:inkMk id="8" creationId="{F3125E39-0CED-A9D0-0FD7-5E89538A1D81}"/>
          </ac:inkMkLst>
        </pc:inkChg>
        <pc:inkChg chg="add del mod">
          <ac:chgData name="Eva Klepáčková" userId="76004f34-76d9-4005-9bf0-13b506c77962" providerId="ADAL" clId="{08CC5288-8832-47F1-8C53-BF54707714A6}" dt="2023-11-15T10:37:44.216" v="722" actId="9405"/>
          <ac:inkMkLst>
            <pc:docMk/>
            <pc:sldMk cId="1536465519" sldId="276"/>
            <ac:inkMk id="10" creationId="{EF767FDC-3DE9-35E6-A647-0FB918CF4FA1}"/>
          </ac:inkMkLst>
        </pc:inkChg>
        <pc:inkChg chg="add del mod">
          <ac:chgData name="Eva Klepáčková" userId="76004f34-76d9-4005-9bf0-13b506c77962" providerId="ADAL" clId="{08CC5288-8832-47F1-8C53-BF54707714A6}" dt="2023-11-15T10:37:43.801" v="721"/>
          <ac:inkMkLst>
            <pc:docMk/>
            <pc:sldMk cId="1536465519" sldId="276"/>
            <ac:inkMk id="11" creationId="{F06C4AB5-CA61-9720-0CEB-C45E127C4E5A}"/>
          </ac:inkMkLst>
        </pc:inkChg>
        <pc:inkChg chg="add del">
          <ac:chgData name="Eva Klepáčková" userId="76004f34-76d9-4005-9bf0-13b506c77962" providerId="ADAL" clId="{08CC5288-8832-47F1-8C53-BF54707714A6}" dt="2023-11-15T10:37:52.592" v="724" actId="9405"/>
          <ac:inkMkLst>
            <pc:docMk/>
            <pc:sldMk cId="1536465519" sldId="276"/>
            <ac:inkMk id="13" creationId="{C5A0C832-DAB1-4D80-460B-E546E2F4CF38}"/>
          </ac:inkMkLst>
        </pc:inkChg>
      </pc:sldChg>
      <pc:sldChg chg="del">
        <pc:chgData name="Eva Klepáčková" userId="76004f34-76d9-4005-9bf0-13b506c77962" providerId="ADAL" clId="{08CC5288-8832-47F1-8C53-BF54707714A6}" dt="2023-11-15T10:25:19.854" v="0" actId="2696"/>
        <pc:sldMkLst>
          <pc:docMk/>
          <pc:sldMk cId="2274364115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B0E84617-8B9B-0CD5-AC74-2445C254F9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80629" y="5516566"/>
            <a:ext cx="1838328" cy="11525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vál 3">
            <a:extLst>
              <a:ext uri="{FF2B5EF4-FFF2-40B4-BE49-F238E27FC236}">
                <a16:creationId xmlns:a16="http://schemas.microsoft.com/office/drawing/2014/main" id="{3BB1AD7A-44C9-A6EA-1FF0-FD7F6A5CE4A5}"/>
              </a:ext>
            </a:extLst>
          </p:cNvPr>
          <p:cNvSpPr/>
          <p:nvPr/>
        </p:nvSpPr>
        <p:spPr>
          <a:xfrm>
            <a:off x="919164" y="468309"/>
            <a:ext cx="5921370" cy="592137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CE97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F965EBF-9880-1F80-CAFC-CC3F40FFC3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8670" y="1581153"/>
            <a:ext cx="9749323" cy="39223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ctr" anchorCtr="0" compatLnSpc="1">
            <a:norm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cs-CZ" sz="5000" b="1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3A4976CA-698D-D51C-03A8-B90E315FB3CB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9147172" y="330198"/>
            <a:ext cx="2601916" cy="12509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20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4EAB8210-FD6B-43FD-9C4E-BBBB8D9F1854}" type="datetime1">
              <a:rPr lang="cs-CZ"/>
              <a:pPr lvl="0"/>
              <a:t>15.11.23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96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792AF3BC-DAD1-A219-FB53-923C2D2FD0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31466" y="5888041"/>
            <a:ext cx="1436686" cy="9001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B0D28B-2BCB-71ED-B63C-78ACD972405B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885825" y="1200150"/>
            <a:ext cx="5105406" cy="46101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R="0" lvl="1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R="0" lvl="2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R="0" lvl="3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R="0" lvl="4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17">
            <a:extLst>
              <a:ext uri="{FF2B5EF4-FFF2-40B4-BE49-F238E27FC236}">
                <a16:creationId xmlns:a16="http://schemas.microsoft.com/office/drawing/2014/main" id="{719237F2-8C3B-DB09-FA6D-5AB9BF8B3A3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3200" b="1" i="0" u="none" strike="noStrike" cap="none" spc="0" baseline="0">
                <a:solidFill>
                  <a:srgbClr val="CE97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53B0D77-0BDE-DF13-C163-3DDEF8196925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6181728" y="1200150"/>
            <a:ext cx="5567360" cy="46101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R="0" lvl="1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R="0" lvl="2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R="0" lvl="3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R="0" lvl="4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910A1F6-E512-4344-9749-FD00282C63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076446" y="6300792"/>
            <a:ext cx="60769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1B169E65-0C4A-CAEA-0694-DD56F6E737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85825" y="6300792"/>
            <a:ext cx="10477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defRPr>
            </a:lvl1pPr>
          </a:lstStyle>
          <a:p>
            <a:pPr lvl="0"/>
            <a:fld id="{5EF0F3D9-54F1-4996-AFCB-DE9621D20E0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595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460C9B09-4C8C-081C-FF8E-39A4E859A2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31466" y="5888041"/>
            <a:ext cx="1436686" cy="9001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2F9D699-2950-47AB-8D56-82ADE5D51A8F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1681160"/>
            <a:ext cx="5111752" cy="8239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1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A613085-8E85-37F8-4551-E0F9E430C9B0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885825" y="2505071"/>
            <a:ext cx="5111752" cy="36845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R="0" lvl="1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R="0" lvl="2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R="0" lvl="3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R="0" lvl="4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03FB8FA-DDD5-787F-CCBF-707D6D05F6F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391271" y="1702859"/>
            <a:ext cx="5357817" cy="8239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1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text 17">
            <a:extLst>
              <a:ext uri="{FF2B5EF4-FFF2-40B4-BE49-F238E27FC236}">
                <a16:creationId xmlns:a16="http://schemas.microsoft.com/office/drawing/2014/main" id="{D350E6ED-0644-9EEC-8BD2-A3FC6239AEB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11345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3200" b="1" i="0" u="none" strike="noStrike" cap="none" spc="0" baseline="0">
                <a:solidFill>
                  <a:srgbClr val="CE97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obsah 3">
            <a:extLst>
              <a:ext uri="{FF2B5EF4-FFF2-40B4-BE49-F238E27FC236}">
                <a16:creationId xmlns:a16="http://schemas.microsoft.com/office/drawing/2014/main" id="{B8E9E96F-AC60-3572-094A-1857EE897527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6391271" y="2526770"/>
            <a:ext cx="5357817" cy="36628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R="0" lvl="1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R="0" lvl="2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R="0" lvl="3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R="0" lvl="4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2F1D3DE2-F249-051A-2868-11B9B25F804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076446" y="6300792"/>
            <a:ext cx="60769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0BAEA59B-997A-F966-3B5C-F747653CE3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85825" y="6300792"/>
            <a:ext cx="10477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defRPr>
            </a:lvl1pPr>
          </a:lstStyle>
          <a:p>
            <a:pPr lvl="0"/>
            <a:fld id="{185002AB-1128-429E-A2D9-6212AF1AA08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146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25E76972-086F-7A88-BF5B-1575ECD712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31466" y="5888041"/>
            <a:ext cx="1436686" cy="9001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pro graf 9">
            <a:extLst>
              <a:ext uri="{FF2B5EF4-FFF2-40B4-BE49-F238E27FC236}">
                <a16:creationId xmlns:a16="http://schemas.microsoft.com/office/drawing/2014/main" id="{4D5D354C-F07F-461B-983E-EA9D44E43CE3}"/>
              </a:ext>
            </a:extLst>
          </p:cNvPr>
          <p:cNvSpPr txBox="1">
            <a:spLocks noGrp="1"/>
          </p:cNvSpPr>
          <p:nvPr>
            <p:ph type="chart" sz="quarter" idx="4294967295"/>
          </p:nvPr>
        </p:nvSpPr>
        <p:spPr>
          <a:xfrm>
            <a:off x="885825" y="1447796"/>
            <a:ext cx="5410203" cy="4600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Kliknutím na ikonu přidáte graf.</a:t>
            </a:r>
          </a:p>
        </p:txBody>
      </p:sp>
      <p:sp>
        <p:nvSpPr>
          <p:cNvPr id="4" name="Zástupný symbol pro graf 9">
            <a:extLst>
              <a:ext uri="{FF2B5EF4-FFF2-40B4-BE49-F238E27FC236}">
                <a16:creationId xmlns:a16="http://schemas.microsoft.com/office/drawing/2014/main" id="{422199CC-F919-4B01-2DAE-CA5AF59734D9}"/>
              </a:ext>
            </a:extLst>
          </p:cNvPr>
          <p:cNvSpPr txBox="1">
            <a:spLocks noGrp="1"/>
          </p:cNvSpPr>
          <p:nvPr>
            <p:ph type="chart" sz="quarter" idx="4294967295"/>
          </p:nvPr>
        </p:nvSpPr>
        <p:spPr>
          <a:xfrm>
            <a:off x="6524628" y="1447796"/>
            <a:ext cx="5224460" cy="46005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Kliknutím na ikonu přidáte graf.</a:t>
            </a:r>
          </a:p>
        </p:txBody>
      </p:sp>
      <p:sp>
        <p:nvSpPr>
          <p:cNvPr id="5" name="Zástupný symbol pro text 17">
            <a:extLst>
              <a:ext uri="{FF2B5EF4-FFF2-40B4-BE49-F238E27FC236}">
                <a16:creationId xmlns:a16="http://schemas.microsoft.com/office/drawing/2014/main" id="{5B20BB10-2D7D-98B3-74ED-1A9580BEDB3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3200" b="1" i="0" u="none" strike="noStrike" cap="none" spc="0" baseline="0">
                <a:solidFill>
                  <a:srgbClr val="CE97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77FB8FA-6B95-D937-CB97-D172186A066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076446" y="6300792"/>
            <a:ext cx="60769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9971343-3453-34C6-0C9D-7F2A9F1131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85825" y="6300792"/>
            <a:ext cx="10477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defRPr>
            </a:lvl1pPr>
          </a:lstStyle>
          <a:p>
            <a:pPr lvl="0"/>
            <a:fld id="{EEC54E43-A6AC-47E5-A648-D60CB672760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837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15576A6-550A-2026-30AE-BA3CEBD75EAF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CE97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C92EEB8-5BE8-F87E-2E62-6FFC86ED4819}"/>
              </a:ext>
            </a:extLst>
          </p:cNvPr>
          <p:cNvSpPr/>
          <p:nvPr/>
        </p:nvSpPr>
        <p:spPr>
          <a:xfrm>
            <a:off x="0" y="0"/>
            <a:ext cx="461964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Zástupný symbol pro text 17">
            <a:extLst>
              <a:ext uri="{FF2B5EF4-FFF2-40B4-BE49-F238E27FC236}">
                <a16:creationId xmlns:a16="http://schemas.microsoft.com/office/drawing/2014/main" id="{78F4197C-89CD-64BC-8B5D-91DA36263D7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1504946"/>
            <a:ext cx="10934696" cy="38100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4400" b="1" i="0" u="none" strike="noStrike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762050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ředělová stránk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F9F956A-A177-C94F-3317-654FBA7329CF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7F7F7F"/>
          </a:solidFill>
          <a:ln w="12701" cap="flat">
            <a:solidFill>
              <a:srgbClr val="976E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D6717B7-CD77-D0D1-4E74-851153E63880}"/>
              </a:ext>
            </a:extLst>
          </p:cNvPr>
          <p:cNvSpPr/>
          <p:nvPr/>
        </p:nvSpPr>
        <p:spPr>
          <a:xfrm>
            <a:off x="0" y="0"/>
            <a:ext cx="461964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Zástupný symbol pro text 17">
            <a:extLst>
              <a:ext uri="{FF2B5EF4-FFF2-40B4-BE49-F238E27FC236}">
                <a16:creationId xmlns:a16="http://schemas.microsoft.com/office/drawing/2014/main" id="{DD211D9D-7F9F-456F-7EF2-0651EDF21BE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1504946"/>
            <a:ext cx="10934696" cy="38100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4400" b="1" i="0" u="none" strike="noStrike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899728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F4A288B2-EF08-672E-4DA5-F5125ECC85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31466" y="5888041"/>
            <a:ext cx="1436686" cy="9001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pro obrázek 11">
            <a:extLst>
              <a:ext uri="{FF2B5EF4-FFF2-40B4-BE49-F238E27FC236}">
                <a16:creationId xmlns:a16="http://schemas.microsoft.com/office/drawing/2014/main" id="{05B90287-2DD8-B351-7A56-9691DA593249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85825" y="1343025"/>
            <a:ext cx="5772149" cy="4772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Kliknutím na ikonu přidáte obrázek.</a:t>
            </a:r>
          </a:p>
        </p:txBody>
      </p:sp>
      <p:sp>
        <p:nvSpPr>
          <p:cNvPr id="4" name="Zástupný symbol pro obrázek 13">
            <a:extLst>
              <a:ext uri="{FF2B5EF4-FFF2-40B4-BE49-F238E27FC236}">
                <a16:creationId xmlns:a16="http://schemas.microsoft.com/office/drawing/2014/main" id="{588228AF-DE50-226F-E1BF-5E149658AF4F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810378" y="1343025"/>
            <a:ext cx="4962521" cy="22764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Kliknutím na ikonu přidáte obrázek.</a:t>
            </a:r>
          </a:p>
        </p:txBody>
      </p:sp>
      <p:sp>
        <p:nvSpPr>
          <p:cNvPr id="5" name="Zástupný symbol pro obrázek 13">
            <a:extLst>
              <a:ext uri="{FF2B5EF4-FFF2-40B4-BE49-F238E27FC236}">
                <a16:creationId xmlns:a16="http://schemas.microsoft.com/office/drawing/2014/main" id="{9BBD267F-45FC-0358-7EDC-F4E2FB22EFF9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810378" y="3767135"/>
            <a:ext cx="3621078" cy="2533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Kliknutím na ikonu přidáte obrázek.</a:t>
            </a:r>
          </a:p>
        </p:txBody>
      </p:sp>
      <p:sp>
        <p:nvSpPr>
          <p:cNvPr id="6" name="Zástupný symbol pro text 17">
            <a:extLst>
              <a:ext uri="{FF2B5EF4-FFF2-40B4-BE49-F238E27FC236}">
                <a16:creationId xmlns:a16="http://schemas.microsoft.com/office/drawing/2014/main" id="{45A20942-FEA8-8AAB-6B5E-3A72FB6BAC0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3200" b="1" i="0" u="none" strike="noStrike" cap="none" spc="0" baseline="0">
                <a:solidFill>
                  <a:srgbClr val="CE97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2F7120C2-28BB-5B5B-03D2-84A0AAB783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076446" y="6300792"/>
            <a:ext cx="60769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8EE495A1-CB98-383A-39B6-9DED698AFE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85825" y="6300792"/>
            <a:ext cx="10477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defRPr>
            </a:lvl1pPr>
          </a:lstStyle>
          <a:p>
            <a:pPr lvl="0"/>
            <a:fld id="{E1AA0109-18E3-475A-B949-3B20AE28F9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142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6F72757E-46B2-CED7-DA06-2E4D38F97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80629" y="5516566"/>
            <a:ext cx="1838328" cy="11525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pro text 17">
            <a:extLst>
              <a:ext uri="{FF2B5EF4-FFF2-40B4-BE49-F238E27FC236}">
                <a16:creationId xmlns:a16="http://schemas.microsoft.com/office/drawing/2014/main" id="{0BB99EAD-5770-91FA-CF5A-C45DA204D58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1543050"/>
            <a:ext cx="10934696" cy="3960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4400" b="1" i="0" u="none" strike="noStrike" cap="none" spc="0" baseline="0">
                <a:solidFill>
                  <a:srgbClr val="CE97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38869325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DA0F0D35-D71E-FC60-82FD-D125A778C7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80629" y="5516566"/>
            <a:ext cx="1838328" cy="11525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vál 3">
            <a:extLst>
              <a:ext uri="{FF2B5EF4-FFF2-40B4-BE49-F238E27FC236}">
                <a16:creationId xmlns:a16="http://schemas.microsoft.com/office/drawing/2014/main" id="{594BA6FB-8465-39E7-CFEC-31F106E445D7}"/>
              </a:ext>
            </a:extLst>
          </p:cNvPr>
          <p:cNvSpPr/>
          <p:nvPr/>
        </p:nvSpPr>
        <p:spPr>
          <a:xfrm>
            <a:off x="919164" y="468309"/>
            <a:ext cx="5921370" cy="592137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9046" cap="flat">
            <a:solidFill>
              <a:srgbClr val="CE97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D951474-C928-F003-FA99-FA3A7E3510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8670" y="1581153"/>
            <a:ext cx="9749323" cy="39223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ctr" anchorCtr="0" compatLnSpc="1">
            <a:norm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cs-CZ" sz="5000" b="1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BB119A14-95FC-08DF-7181-0A49932257D3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9147172" y="330198"/>
            <a:ext cx="2601916" cy="12509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20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FB47B5D6-046F-4316-B2D9-6328171FD07D}" type="datetime1">
              <a:rPr lang="cs-CZ"/>
              <a:pPr lvl="0"/>
              <a:t>15.11.23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535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2">
            <a:extLst>
              <a:ext uri="{FF2B5EF4-FFF2-40B4-BE49-F238E27FC236}">
                <a16:creationId xmlns:a16="http://schemas.microsoft.com/office/drawing/2014/main" id="{3CF568A3-FB40-88B3-1C70-6CA736CD9B58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CE97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Obdélník 3">
            <a:extLst>
              <a:ext uri="{FF2B5EF4-FFF2-40B4-BE49-F238E27FC236}">
                <a16:creationId xmlns:a16="http://schemas.microsoft.com/office/drawing/2014/main" id="{202FEA85-A3F3-57EA-6319-C1F5A4148EA6}"/>
              </a:ext>
            </a:extLst>
          </p:cNvPr>
          <p:cNvSpPr/>
          <p:nvPr/>
        </p:nvSpPr>
        <p:spPr>
          <a:xfrm>
            <a:off x="0" y="0"/>
            <a:ext cx="461964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Ovál 4">
            <a:extLst>
              <a:ext uri="{FF2B5EF4-FFF2-40B4-BE49-F238E27FC236}">
                <a16:creationId xmlns:a16="http://schemas.microsoft.com/office/drawing/2014/main" id="{1F8C212E-2181-A1B3-960B-66529E50593D}"/>
              </a:ext>
            </a:extLst>
          </p:cNvPr>
          <p:cNvSpPr/>
          <p:nvPr/>
        </p:nvSpPr>
        <p:spPr>
          <a:xfrm>
            <a:off x="919164" y="468309"/>
            <a:ext cx="5921370" cy="592137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82D7B131-B006-F003-6481-C02920D4C1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99676" y="5535613"/>
            <a:ext cx="1814517" cy="11350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4F63739D-3A3D-FFFF-B45A-189DC6B1E8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8670" y="1581153"/>
            <a:ext cx="9749323" cy="39223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ctr" anchorCtr="0" compatLnSpc="1">
            <a:norm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cs-CZ" sz="5000" b="1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3B4354DD-9743-AE46-1395-A4E0F748F257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9147172" y="330198"/>
            <a:ext cx="2601916" cy="12509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20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fld id="{C996BA13-756A-4446-83FE-93639C0696D2}" type="datetime1">
              <a:rPr lang="cs-CZ"/>
              <a:pPr lvl="0"/>
              <a:t>15.11.23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6903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6078C3F0-B38B-914C-035B-3DF8DC7530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31466" y="5888041"/>
            <a:ext cx="1436686" cy="9001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pro text 17">
            <a:extLst>
              <a:ext uri="{FF2B5EF4-FFF2-40B4-BE49-F238E27FC236}">
                <a16:creationId xmlns:a16="http://schemas.microsoft.com/office/drawing/2014/main" id="{9280C677-60B4-BFC6-E6A2-2776D2763BBB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3200" b="1" i="0" u="none" strike="noStrike" cap="none" spc="0" baseline="0">
                <a:solidFill>
                  <a:srgbClr val="CE97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59276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zápa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A7DB108A-C6A1-3AE1-A016-2F46887EE7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33090" y="5891214"/>
            <a:ext cx="1144591" cy="9001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pro text 17">
            <a:extLst>
              <a:ext uri="{FF2B5EF4-FFF2-40B4-BE49-F238E27FC236}">
                <a16:creationId xmlns:a16="http://schemas.microsoft.com/office/drawing/2014/main" id="{581DF2EF-7454-98E1-40AD-7B1F2F99378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3200" b="1" i="0" u="none" strike="noStrike" cap="none" spc="0" baseline="0">
                <a:solidFill>
                  <a:srgbClr val="CE97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0C39FDB8-D310-A84F-49C5-95EEFC09D3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076446" y="6300792"/>
            <a:ext cx="60769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5DE227CD-CECC-C437-391B-F8DF3CC293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85825" y="6300792"/>
            <a:ext cx="10477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defRPr>
            </a:lvl1pPr>
          </a:lstStyle>
          <a:p>
            <a:pPr lvl="0"/>
            <a:fld id="{F6D95D7A-DB51-4A1B-A7A9-A902BF06F1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91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7EE05E71-25A9-FBA2-F0CA-95E1D12042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31466" y="5888041"/>
            <a:ext cx="1436686" cy="9001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C28915-4A02-0502-9BC8-1E72565541E2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885825" y="1169983"/>
            <a:ext cx="10934696" cy="50149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R="0" lvl="1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buChar char="●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R="0" lvl="2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R="0" lvl="3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R="0" lvl="4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17">
            <a:extLst>
              <a:ext uri="{FF2B5EF4-FFF2-40B4-BE49-F238E27FC236}">
                <a16:creationId xmlns:a16="http://schemas.microsoft.com/office/drawing/2014/main" id="{F5A42A7F-9319-5655-EF85-79A867EBF25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3200" b="1" i="0" u="none" strike="noStrike" cap="none" spc="0" baseline="0">
                <a:solidFill>
                  <a:srgbClr val="CE97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282AED-2717-2A8A-25B4-D1D4380A3C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076446" y="6300792"/>
            <a:ext cx="60769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CAD437-7FD0-B5C1-722E-7BBE8FD2D7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85825" y="6300792"/>
            <a:ext cx="10477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defRPr>
            </a:lvl1pPr>
          </a:lstStyle>
          <a:p>
            <a:pPr lvl="0"/>
            <a:fld id="{E41797E6-BDC0-4EEA-8429-FE063E22139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1335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C943D6CA-6331-5735-E97A-3A4B5B1869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31466" y="5888041"/>
            <a:ext cx="1436686" cy="9001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pro text 17">
            <a:extLst>
              <a:ext uri="{FF2B5EF4-FFF2-40B4-BE49-F238E27FC236}">
                <a16:creationId xmlns:a16="http://schemas.microsoft.com/office/drawing/2014/main" id="{7F6AC1FC-2B60-FDC6-EED7-1CF95051080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3200" b="1" i="0" u="none" strike="noStrike" cap="none" spc="0" baseline="0">
                <a:solidFill>
                  <a:srgbClr val="CE97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F66453F-C496-4139-5ADF-D59E6F58025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1193099"/>
            <a:ext cx="10934696" cy="50149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53C211-7084-472F-49E5-EE7F360DC4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076446" y="6300792"/>
            <a:ext cx="60769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8E2B4C-BE09-B32F-94E6-0AEC5A993A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85825" y="6300792"/>
            <a:ext cx="10477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defRPr>
            </a:lvl1pPr>
          </a:lstStyle>
          <a:p>
            <a:pPr lvl="0"/>
            <a:fld id="{E94DB203-39E1-42AF-A147-C6DB0D1700A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6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E6503214-2173-43E1-8574-7C6215A8B4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31466" y="5888041"/>
            <a:ext cx="1436686" cy="9001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pro text 17">
            <a:extLst>
              <a:ext uri="{FF2B5EF4-FFF2-40B4-BE49-F238E27FC236}">
                <a16:creationId xmlns:a16="http://schemas.microsoft.com/office/drawing/2014/main" id="{92F0A1D1-150C-D806-B0EA-EBDBCA6FA9F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3200" b="1" i="0" u="none" strike="noStrike" cap="none" spc="0" baseline="0">
                <a:solidFill>
                  <a:srgbClr val="CE97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rázek 2">
            <a:extLst>
              <a:ext uri="{FF2B5EF4-FFF2-40B4-BE49-F238E27FC236}">
                <a16:creationId xmlns:a16="http://schemas.microsoft.com/office/drawing/2014/main" id="{66642E39-BEBF-9DA5-D58F-2062281687A6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85825" y="1219196"/>
            <a:ext cx="10934696" cy="4989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Kliknutím na ikonu přidáte obrázek.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C7AE1A-165F-86F6-642A-66384515A9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076446" y="6300792"/>
            <a:ext cx="60769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7CCD62-2DB0-B7C6-9618-5804780CC4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85825" y="6300792"/>
            <a:ext cx="10477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defRPr>
            </a:lvl1pPr>
          </a:lstStyle>
          <a:p>
            <a:pPr lvl="0"/>
            <a:fld id="{CCF0502D-8E8D-49AC-AF3E-0D96A3C422A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0847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5C4972E3-10B3-0945-35AC-990ECE7551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31466" y="5888041"/>
            <a:ext cx="1436686" cy="9001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0CF9C8-149F-C4E1-DFE4-3C7D8B5704BB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885825" y="1169983"/>
            <a:ext cx="6667503" cy="50149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  <a:lvl2pPr marR="0" lvl="1" fontAlgn="auto">
              <a:lnSpc>
                <a:spcPct val="100000"/>
              </a:lnSpc>
              <a:spcAft>
                <a:spcPts val="0"/>
              </a:spcAft>
              <a:buClr>
                <a:srgbClr val="CE9700"/>
              </a:buClr>
              <a:buSzPct val="100000"/>
              <a:buFont typeface="Arial" pitchFamily="34"/>
              <a:buChar char="●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R="0" lvl="2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R="0" lvl="3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R="0" lvl="4" fontAlgn="auto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rázek 2">
            <a:extLst>
              <a:ext uri="{FF2B5EF4-FFF2-40B4-BE49-F238E27FC236}">
                <a16:creationId xmlns:a16="http://schemas.microsoft.com/office/drawing/2014/main" id="{1C25649E-094C-5FA8-BA7B-1BF21EB7BB67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7734296" y="1169983"/>
            <a:ext cx="4014792" cy="46402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32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Kliknutím na ikonu přidáte obrázek.</a:t>
            </a:r>
          </a:p>
        </p:txBody>
      </p:sp>
      <p:sp>
        <p:nvSpPr>
          <p:cNvPr id="5" name="Zástupný symbol pro text 17">
            <a:extLst>
              <a:ext uri="{FF2B5EF4-FFF2-40B4-BE49-F238E27FC236}">
                <a16:creationId xmlns:a16="http://schemas.microsoft.com/office/drawing/2014/main" id="{5BBCCD75-F496-78DE-5D9F-733450A4620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cs-CZ" sz="3200" b="1" i="0" u="none" strike="noStrike" cap="none" spc="0" baseline="0">
                <a:solidFill>
                  <a:srgbClr val="CE9700"/>
                </a:solidFill>
                <a:uFillTx/>
                <a:latin typeface="Arial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3B5CF9FC-8C0F-1D20-6F8A-56C9468734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076446" y="6300792"/>
            <a:ext cx="60769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60460F0-7FA3-ED69-D8DF-5D4DEC8A73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85825" y="6300792"/>
            <a:ext cx="104774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defRPr>
            </a:lvl1pPr>
          </a:lstStyle>
          <a:p>
            <a:pPr lvl="0"/>
            <a:fld id="{939C3583-9FAF-4F27-8073-607CE529CEF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11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6">
            <a:extLst>
              <a:ext uri="{FF2B5EF4-FFF2-40B4-BE49-F238E27FC236}">
                <a16:creationId xmlns:a16="http://schemas.microsoft.com/office/drawing/2014/main" id="{8194AB5D-4EB1-63CA-E004-72511318D449}"/>
              </a:ext>
            </a:extLst>
          </p:cNvPr>
          <p:cNvSpPr/>
          <p:nvPr/>
        </p:nvSpPr>
        <p:spPr>
          <a:xfrm>
            <a:off x="0" y="0"/>
            <a:ext cx="461964" cy="6858000"/>
          </a:xfrm>
          <a:prstGeom prst="rect">
            <a:avLst/>
          </a:prstGeom>
          <a:solidFill>
            <a:srgbClr val="CE97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p.cz/cz/veda-a-univerzity/stipendia-a-financovani/#/" TargetMode="External"/><Relationship Id="rId7" Type="http://schemas.openxmlformats.org/officeDocument/2006/relationships/hyperlink" Target="https://international.mendelu.cz/studijni-pobyty/ceepus/?psn=400" TargetMode="External"/><Relationship Id="rId2" Type="http://schemas.openxmlformats.org/officeDocument/2006/relationships/hyperlink" Target="https://www.fulbright.cz/stipendia/zakladni-informace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dzs.cz/program/aktion-ceska-republika-rakousko" TargetMode="External"/><Relationship Id="rId5" Type="http://schemas.openxmlformats.org/officeDocument/2006/relationships/hyperlink" Target="https://www.btha.cz/cs/stipendia/studium-v-bavorsku" TargetMode="External"/><Relationship Id="rId4" Type="http://schemas.openxmlformats.org/officeDocument/2006/relationships/hyperlink" Target="https://www.sbfi.admin.ch/sbfi/en/home/education/scholarships-and-grants/swiss-government-excellence-scholarships.html#63293766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af.mendelu/" TargetMode="External"/><Relationship Id="rId3" Type="http://schemas.openxmlformats.org/officeDocument/2006/relationships/hyperlink" Target="https://teams.microsoft.com/l/team/19%3aLXWUtsJcrklG5-G9o1N4Co77irOl2_TK2qg6PbUBwf81%40thread.tacv2/conversations?groupId=3014d749-983d-44d4-8400-ea58a5b65dda&amp;tenantId=0fc379c2-9aac-4a1c-9fbd-f4dc20999e9c" TargetMode="External"/><Relationship Id="rId7" Type="http://schemas.openxmlformats.org/officeDocument/2006/relationships/hyperlink" Target="https://www.instagram.com/vyjed_s_omvi_mendelu/" TargetMode="External"/><Relationship Id="rId12" Type="http://schemas.openxmlformats.org/officeDocument/2006/relationships/image" Target="../media/image21.jpeg"/><Relationship Id="rId2" Type="http://schemas.openxmlformats.org/officeDocument/2006/relationships/hyperlink" Target="https://international.mendelu.cz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f.mendelu.cz/student/aktualne-pro-studenty/?psn=3600" TargetMode="External"/><Relationship Id="rId11" Type="http://schemas.openxmlformats.org/officeDocument/2006/relationships/image" Target="../media/image20.jpeg"/><Relationship Id="rId5" Type="http://schemas.openxmlformats.org/officeDocument/2006/relationships/hyperlink" Target="https://af.mendelu.cz/" TargetMode="External"/><Relationship Id="rId10" Type="http://schemas.openxmlformats.org/officeDocument/2006/relationships/hyperlink" Target="https://www.dzs.cz/program/akademicka-informacni-agentura" TargetMode="External"/><Relationship Id="rId4" Type="http://schemas.openxmlformats.org/officeDocument/2006/relationships/hyperlink" Target="https://web2.mendelu.cz/af_291_projekty/newsletter/osoba_form.php?nl=1" TargetMode="External"/><Relationship Id="rId9" Type="http://schemas.openxmlformats.org/officeDocument/2006/relationships/hyperlink" Target="https://www.dzs.cz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.mendelu.cz/prakticke-staze/erasmus/" TargetMode="External"/><Relationship Id="rId2" Type="http://schemas.openxmlformats.org/officeDocument/2006/relationships/hyperlink" Target="https://international.mendelu.cz/studijni-pobyty/erasmus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.mendelu.cz/studijni-pobyty/bilateralni-dohody/" TargetMode="External"/><Relationship Id="rId2" Type="http://schemas.openxmlformats.org/officeDocument/2006/relationships/hyperlink" Target="https://international.mendelu.cz/studijni-pobyty/erasmus-kreditova-mobilita_study/?psn=400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ishagriculturalinternships.com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f.mendelu.cz/student/zahranicni-mobility/" TargetMode="External"/><Relationship Id="rId2" Type="http://schemas.openxmlformats.org/officeDocument/2006/relationships/hyperlink" Target="https://international.mendelu.cz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intern.org/" TargetMode="External"/><Relationship Id="rId2" Type="http://schemas.openxmlformats.org/officeDocument/2006/relationships/hyperlink" Target="https://international.mendelu.cz/mezinarodni-spoluprace/?psn=200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f.mendelu.cz/student/praxe/?psn=2555.555664062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7BCB1F-7303-11F9-EC74-05241ED327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br>
              <a:rPr lang="cs-CZ" dirty="0"/>
            </a:br>
            <a:r>
              <a:rPr lang="cs-CZ" dirty="0"/>
              <a:t>Možnosti zahraničních výjezdů pro studenty AF</a:t>
            </a:r>
            <a:br>
              <a:rPr lang="cs-CZ" dirty="0"/>
            </a:br>
            <a:br>
              <a:rPr lang="cs-CZ" dirty="0"/>
            </a:br>
            <a:br>
              <a:rPr lang="cs-CZ" sz="2200" dirty="0"/>
            </a:br>
            <a:endParaRPr lang="cs-CZ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64D1F46-B533-1838-102A-767C501EE73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</p:spPr>
        <p:txBody>
          <a:bodyPr/>
          <a:lstStyle/>
          <a:p>
            <a:r>
              <a:rPr lang="cs-CZ" sz="2800" b="1" dirty="0">
                <a:solidFill>
                  <a:srgbClr val="CE9700"/>
                </a:solidFill>
                <a:latin typeface="Arial"/>
                <a:cs typeface="Arial"/>
              </a:rPr>
              <a:t>Jak vyplnit OLA (Learning </a:t>
            </a:r>
            <a:r>
              <a:rPr lang="cs-CZ" sz="2800" b="1" dirty="0" err="1">
                <a:solidFill>
                  <a:srgbClr val="CE9700"/>
                </a:solidFill>
                <a:latin typeface="Arial"/>
                <a:cs typeface="Arial"/>
              </a:rPr>
              <a:t>Agreement</a:t>
            </a:r>
            <a:r>
              <a:rPr lang="cs-CZ" sz="2800" b="1" dirty="0">
                <a:solidFill>
                  <a:srgbClr val="CE9700"/>
                </a:solidFill>
                <a:latin typeface="Arial"/>
                <a:cs typeface="Arial"/>
              </a:rPr>
              <a:t>)</a:t>
            </a:r>
            <a:endParaRPr lang="cs-CZ" sz="2800" b="1" dirty="0">
              <a:solidFill>
                <a:srgbClr val="CE9700"/>
              </a:solidFill>
              <a:latin typeface="Arial"/>
              <a:ea typeface="Calibri" panose="020F0502020204030204"/>
              <a:cs typeface="Arial"/>
            </a:endParaRPr>
          </a:p>
          <a:p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ED2855-8FB6-8BD9-F39E-1E9484EB6DB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85825" y="1169983"/>
            <a:ext cx="10934696" cy="5014917"/>
          </a:xfrm>
          <a:prstGeom prst="rect">
            <a:avLst/>
          </a:prstGeom>
        </p:spPr>
        <p:txBody>
          <a:bodyPr/>
          <a:lstStyle/>
          <a:p>
            <a:r>
              <a:rPr lang="cs-CZ" sz="2000" dirty="0">
                <a:cs typeface="Arial"/>
              </a:rPr>
              <a:t>Minimální počet kreditů dovezený ze studijního pobytu v zahraničí je 18 za odborné předměty (ne tělocvik ani cizí jazyky)! </a:t>
            </a:r>
          </a:p>
          <a:p>
            <a:r>
              <a:rPr lang="cs-CZ" sz="2000" dirty="0">
                <a:cs typeface="Arial"/>
              </a:rPr>
              <a:t>Počet kreditů v tabulce A </a:t>
            </a:r>
            <a:r>
              <a:rPr lang="cs-CZ" sz="2000" dirty="0" err="1">
                <a:cs typeface="Arial"/>
              </a:rPr>
              <a:t>musé</a:t>
            </a:r>
            <a:r>
              <a:rPr lang="cs-CZ" sz="2000" dirty="0">
                <a:cs typeface="Arial"/>
              </a:rPr>
              <a:t> sedět s počtem kreditů v tabulce B!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 descr="Obsah obrázku text, snímek obrazovky, Písmo, číslo&#10;&#10;Popis se vygeneroval automaticky.">
            <a:extLst>
              <a:ext uri="{FF2B5EF4-FFF2-40B4-BE49-F238E27FC236}">
                <a16:creationId xmlns:a16="http://schemas.microsoft.com/office/drawing/2014/main" id="{98ADBC7F-FEA4-3F8F-37C8-3EED59D3F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13" y="2244929"/>
            <a:ext cx="7376885" cy="439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6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EC5DCC0-5978-995F-07A0-7FBD2F1EE31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cs-CZ" b="1" dirty="0">
                <a:solidFill>
                  <a:srgbClr val="CE9700"/>
                </a:solidFill>
                <a:latin typeface="Arial"/>
                <a:cs typeface="Arial"/>
              </a:rPr>
              <a:t>Další </a:t>
            </a:r>
            <a:r>
              <a:rPr lang="cs-CZ" b="1" dirty="0" err="1">
                <a:solidFill>
                  <a:srgbClr val="CE9700"/>
                </a:solidFill>
                <a:latin typeface="Arial"/>
                <a:cs typeface="Arial"/>
              </a:rPr>
              <a:t>deadliny</a:t>
            </a:r>
            <a:r>
              <a:rPr lang="cs-CZ" b="1" dirty="0">
                <a:solidFill>
                  <a:srgbClr val="CE9700"/>
                </a:solidFill>
                <a:latin typeface="Arial"/>
                <a:cs typeface="Arial"/>
              </a:rPr>
              <a:t> ...</a:t>
            </a:r>
            <a:endParaRPr lang="cs-CZ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0B885E-F073-EB5E-D4A8-8FAEA779B9D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85825" y="1169983"/>
            <a:ext cx="10934696" cy="5014917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342900" indent="-342900">
              <a:buChar char="•"/>
            </a:pPr>
            <a:r>
              <a:rPr lang="cs-CZ" sz="2400" b="1" dirty="0" err="1">
                <a:cs typeface="Arial"/>
              </a:rPr>
              <a:t>Fullbright</a:t>
            </a:r>
            <a:r>
              <a:rPr lang="cs-CZ" sz="2400" b="1" dirty="0">
                <a:cs typeface="Arial"/>
              </a:rPr>
              <a:t> stipendium (USA) 1.2.2024</a:t>
            </a:r>
            <a:r>
              <a:rPr lang="cs-CZ" sz="2400" dirty="0">
                <a:cs typeface="Arial"/>
              </a:rPr>
              <a:t>: 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https://www.fulbright.cz/stipendia/zakladni-informace/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 </a:t>
            </a:r>
            <a:endParaRPr lang="cs-CZ" sz="2400" dirty="0">
              <a:solidFill>
                <a:schemeClr val="accent4">
                  <a:lumMod val="75000"/>
                </a:schemeClr>
              </a:solidFill>
              <a:ea typeface="Calibri"/>
              <a:cs typeface="Arial"/>
            </a:endParaRPr>
          </a:p>
          <a:p>
            <a:pPr marL="342900" indent="-342900">
              <a:buChar char="•"/>
            </a:pPr>
            <a:r>
              <a:rPr lang="cs-CZ" sz="2400" b="1" dirty="0" err="1">
                <a:cs typeface="Arial"/>
              </a:rPr>
              <a:t>Barrande</a:t>
            </a:r>
            <a:r>
              <a:rPr lang="cs-CZ" sz="2400" b="1" dirty="0">
                <a:cs typeface="Arial"/>
              </a:rPr>
              <a:t> </a:t>
            </a:r>
            <a:r>
              <a:rPr lang="cs-CZ" sz="2400" b="1" dirty="0" err="1">
                <a:cs typeface="Arial"/>
              </a:rPr>
              <a:t>Fellowship</a:t>
            </a:r>
            <a:r>
              <a:rPr lang="cs-CZ" sz="2400" b="1" dirty="0">
                <a:cs typeface="Arial"/>
              </a:rPr>
              <a:t> </a:t>
            </a:r>
            <a:r>
              <a:rPr lang="cs-CZ" sz="2400" b="1" dirty="0" err="1">
                <a:cs typeface="Arial"/>
              </a:rPr>
              <a:t>Programme</a:t>
            </a:r>
            <a:r>
              <a:rPr lang="cs-CZ" sz="2400" b="1" dirty="0">
                <a:cs typeface="Arial"/>
              </a:rPr>
              <a:t> (Francie) 28.1.2024</a:t>
            </a:r>
            <a:r>
              <a:rPr lang="cs-CZ" sz="2400" dirty="0">
                <a:cs typeface="Arial"/>
              </a:rPr>
              <a:t>: 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https://www.ifp.cz/cz/veda-a-univerzity/stipendia-a-financovani/#/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 </a:t>
            </a:r>
            <a:endParaRPr lang="cs-CZ" sz="2400" dirty="0">
              <a:solidFill>
                <a:schemeClr val="accent4">
                  <a:lumMod val="75000"/>
                </a:schemeClr>
              </a:solidFill>
              <a:ea typeface="Calibri"/>
              <a:cs typeface="Arial"/>
            </a:endParaRPr>
          </a:p>
          <a:p>
            <a:pPr marL="342900" indent="-342900">
              <a:buChar char="•"/>
            </a:pPr>
            <a:r>
              <a:rPr lang="cs-CZ" sz="2400" b="1" dirty="0" err="1">
                <a:cs typeface="Arial"/>
              </a:rPr>
              <a:t>Swiss</a:t>
            </a:r>
            <a:r>
              <a:rPr lang="cs-CZ" sz="2400" b="1" dirty="0">
                <a:cs typeface="Arial"/>
              </a:rPr>
              <a:t> </a:t>
            </a:r>
            <a:r>
              <a:rPr lang="cs-CZ" sz="2400" b="1" dirty="0" err="1">
                <a:cs typeface="Arial"/>
              </a:rPr>
              <a:t>Government</a:t>
            </a:r>
            <a:r>
              <a:rPr lang="cs-CZ" sz="2400" b="1" dirty="0">
                <a:cs typeface="Arial"/>
              </a:rPr>
              <a:t> Excellence </a:t>
            </a:r>
            <a:r>
              <a:rPr lang="cs-CZ" sz="2400" b="1" dirty="0" err="1">
                <a:cs typeface="Arial"/>
              </a:rPr>
              <a:t>Scholarship</a:t>
            </a:r>
            <a:r>
              <a:rPr lang="cs-CZ" sz="2400" b="1" dirty="0">
                <a:cs typeface="Arial"/>
              </a:rPr>
              <a:t> 16.11.2023</a:t>
            </a:r>
            <a:r>
              <a:rPr lang="cs-CZ" sz="2400" dirty="0">
                <a:cs typeface="Arial"/>
              </a:rPr>
              <a:t>: 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https://www.sbfi.admin.ch/sbfi/en/home/education/scholarships-and-grants/swiss-government-excellence-scholarships.html#632937668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 </a:t>
            </a:r>
            <a:endParaRPr lang="cs-CZ" sz="2400" dirty="0">
              <a:solidFill>
                <a:schemeClr val="accent4">
                  <a:lumMod val="75000"/>
                </a:schemeClr>
              </a:solidFill>
              <a:ea typeface="Calibri"/>
              <a:cs typeface="Arial"/>
            </a:endParaRPr>
          </a:p>
          <a:p>
            <a:pPr marL="342900" indent="-342900">
              <a:buChar char="•"/>
            </a:pPr>
            <a:r>
              <a:rPr lang="cs-CZ" sz="2400" b="1" dirty="0">
                <a:cs typeface="Arial"/>
              </a:rPr>
              <a:t>Stipendia BTHA Bavorsko 1.12.2023: 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https://www.btha.cz/cs/stipendia/studium-v-bavorsku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 </a:t>
            </a:r>
            <a:endParaRPr lang="cs-CZ" sz="2400" dirty="0">
              <a:solidFill>
                <a:schemeClr val="accent4">
                  <a:lumMod val="75000"/>
                </a:schemeClr>
              </a:solidFill>
              <a:ea typeface="Calibri"/>
              <a:cs typeface="Arial"/>
            </a:endParaRPr>
          </a:p>
          <a:p>
            <a:pPr marL="342900" indent="-342900">
              <a:buChar char="•"/>
            </a:pPr>
            <a:r>
              <a:rPr lang="cs-CZ" sz="2400" b="1" dirty="0">
                <a:cs typeface="Arial"/>
              </a:rPr>
              <a:t>AKTION ČR-Rakousko 15.3.2024</a:t>
            </a:r>
            <a:r>
              <a:rPr lang="cs-CZ" sz="2400" dirty="0">
                <a:cs typeface="Arial"/>
              </a:rPr>
              <a:t>: 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https://www.dzs.cz/program/aktion-ceska-republika-rakousko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 </a:t>
            </a:r>
            <a:endParaRPr lang="cs-CZ" sz="2400" dirty="0">
              <a:solidFill>
                <a:schemeClr val="accent4">
                  <a:lumMod val="75000"/>
                </a:schemeClr>
              </a:solidFill>
              <a:ea typeface="Calibri"/>
              <a:cs typeface="Arial"/>
            </a:endParaRPr>
          </a:p>
          <a:p>
            <a:pPr marL="342900" indent="-342900">
              <a:buChar char="•"/>
            </a:pPr>
            <a:r>
              <a:rPr lang="cs-CZ" sz="2400" b="1" dirty="0">
                <a:cs typeface="Arial"/>
              </a:rPr>
              <a:t>CEEPUS </a:t>
            </a:r>
            <a:r>
              <a:rPr lang="cs-CZ" sz="2400" b="1" dirty="0" err="1">
                <a:cs typeface="Arial"/>
              </a:rPr>
              <a:t>freemover</a:t>
            </a:r>
            <a:r>
              <a:rPr lang="cs-CZ" sz="2400" b="1" dirty="0">
                <a:cs typeface="Arial"/>
              </a:rPr>
              <a:t> 30.11.2023: 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https://international.mendelu.cz/studijni-pobyty/ceepus/?psn=400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 </a:t>
            </a:r>
            <a:endParaRPr lang="cs-CZ" sz="2400" dirty="0">
              <a:solidFill>
                <a:schemeClr val="accent4">
                  <a:lumMod val="75000"/>
                </a:schemeClr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455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2">
            <a:extLst>
              <a:ext uri="{FF2B5EF4-FFF2-40B4-BE49-F238E27FC236}">
                <a16:creationId xmlns:a16="http://schemas.microsoft.com/office/drawing/2014/main" id="{C3C81D08-BBD0-35F5-341C-AD90DF23C8C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buSzPct val="100000"/>
              <a:buNone/>
            </a:pPr>
            <a:r>
              <a:rPr lang="cs-CZ" b="1" dirty="0">
                <a:solidFill>
                  <a:srgbClr val="BF9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koho se obrátit?</a:t>
            </a:r>
          </a:p>
          <a:p>
            <a:pPr marL="2400300" lvl="4" indent="-342900"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Calibri"/>
            </a:endParaRPr>
          </a:p>
          <a:p>
            <a:pPr marL="2400300" lvl="4" indent="-342900"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Calibri"/>
            </a:endParaRPr>
          </a:p>
          <a:p>
            <a:pPr marL="2400300" lvl="4" indent="-342900"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Calibri"/>
            </a:endParaRPr>
          </a:p>
          <a:p>
            <a:pPr marL="2400300" lvl="4" indent="-342900"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Calibri"/>
            </a:endParaRPr>
          </a:p>
          <a:p>
            <a:pPr marL="2400300" lvl="4" indent="-342900"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Calibri"/>
            </a:endParaRPr>
          </a:p>
          <a:p>
            <a:pPr marL="2400300" lvl="4" indent="-342900"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Calibri"/>
            </a:endParaRPr>
          </a:p>
          <a:p>
            <a:pPr marL="2400300" lvl="4" indent="-342900"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Calibri"/>
            </a:endParaRPr>
          </a:p>
          <a:p>
            <a:pPr marL="2400300" lvl="4" indent="-342900">
              <a:buSzPct val="100000"/>
              <a:buFont typeface="Arial" pitchFamily="34"/>
            </a:pPr>
            <a:r>
              <a:rPr lang="cs-CZ" sz="2400" dirty="0">
                <a:solidFill>
                  <a:srgbClr val="000000"/>
                </a:solidFill>
                <a:latin typeface="Calibri"/>
              </a:rPr>
              <a:t>Proděkan pro vnější vztahy a internacionalizaci:</a:t>
            </a:r>
          </a:p>
          <a:p>
            <a:pPr lvl="1" indent="0">
              <a:buNone/>
            </a:pPr>
            <a:r>
              <a:rPr lang="cs-CZ" dirty="0">
                <a:solidFill>
                  <a:srgbClr val="000000"/>
                </a:solidFill>
                <a:latin typeface="Calibri"/>
              </a:rPr>
              <a:t>				</a:t>
            </a:r>
            <a:r>
              <a:rPr lang="cs-CZ" u="sng" dirty="0">
                <a:solidFill>
                  <a:srgbClr val="000000"/>
                </a:solidFill>
                <a:latin typeface="Calibri"/>
              </a:rPr>
              <a:t>doc. Ing. Daniel Falta, Ph.D. </a:t>
            </a:r>
          </a:p>
          <a:p>
            <a:pPr lvl="1" indent="0">
              <a:buNone/>
            </a:pPr>
            <a:endParaRPr lang="cs-CZ" dirty="0">
              <a:solidFill>
                <a:srgbClr val="000000"/>
              </a:solidFill>
              <a:latin typeface="Calibri"/>
            </a:endParaRPr>
          </a:p>
          <a:p>
            <a:pPr lvl="1" indent="0">
              <a:buNone/>
            </a:pPr>
            <a:endParaRPr lang="cs-CZ" dirty="0">
              <a:solidFill>
                <a:srgbClr val="000000"/>
              </a:solidFill>
              <a:latin typeface="Calibri"/>
            </a:endParaRPr>
          </a:p>
          <a:p>
            <a:pPr marL="2400300" lvl="4" indent="-342900">
              <a:buSzPct val="100000"/>
              <a:buFont typeface="Arial" pitchFamily="34"/>
            </a:pPr>
            <a:r>
              <a:rPr lang="cs-CZ" sz="2400" dirty="0">
                <a:solidFill>
                  <a:srgbClr val="000000"/>
                </a:solidFill>
                <a:latin typeface="Calibri"/>
              </a:rPr>
              <a:t>Referentka pro mezinárodní spolupráci a zahraniční studia:</a:t>
            </a:r>
          </a:p>
          <a:p>
            <a:pPr lvl="1" indent="0">
              <a:buNone/>
            </a:pPr>
            <a:r>
              <a:rPr lang="cs-CZ" dirty="0">
                <a:solidFill>
                  <a:srgbClr val="000000"/>
                </a:solidFill>
                <a:latin typeface="Calibri"/>
              </a:rPr>
              <a:t>				</a:t>
            </a:r>
            <a:r>
              <a:rPr lang="cs-CZ" u="sng" dirty="0">
                <a:solidFill>
                  <a:srgbClr val="000000"/>
                </a:solidFill>
                <a:latin typeface="Calibri"/>
              </a:rPr>
              <a:t>Mgr. et Mgr. Eva Klepáčková </a:t>
            </a:r>
          </a:p>
          <a:p>
            <a:pPr marL="342900" lvl="0" indent="-342900">
              <a:buSzPct val="100000"/>
              <a:buFont typeface="Arial" pitchFamily="34"/>
            </a:pPr>
            <a:endParaRPr lang="cs-CZ" dirty="0">
              <a:solidFill>
                <a:srgbClr val="000000"/>
              </a:solidFill>
              <a:latin typeface="Calibri"/>
            </a:endParaRPr>
          </a:p>
          <a:p>
            <a:pPr marL="1485900" lvl="2" indent="-342900">
              <a:buSzPct val="100000"/>
              <a:buFont typeface="Arial" pitchFamily="34"/>
            </a:pPr>
            <a:endParaRPr lang="cs-CZ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CF8B52E-F036-8C90-6DC4-30E09DF219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63806" y="728657"/>
            <a:ext cx="2719873" cy="20399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ek 5">
            <a:extLst>
              <a:ext uri="{FF2B5EF4-FFF2-40B4-BE49-F238E27FC236}">
                <a16:creationId xmlns:a16="http://schemas.microsoft.com/office/drawing/2014/main" id="{F18586AF-F5E8-5DE5-5EDE-11DA7F31E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57" y="2819250"/>
            <a:ext cx="1851815" cy="15927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7">
            <a:extLst>
              <a:ext uri="{FF2B5EF4-FFF2-40B4-BE49-F238E27FC236}">
                <a16:creationId xmlns:a16="http://schemas.microsoft.com/office/drawing/2014/main" id="{53C7A760-C6BC-3E0B-0DD2-25DF26F8B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67" y="4533037"/>
            <a:ext cx="1920404" cy="15546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Zástupný text 6">
            <a:extLst>
              <a:ext uri="{FF2B5EF4-FFF2-40B4-BE49-F238E27FC236}">
                <a16:creationId xmlns:a16="http://schemas.microsoft.com/office/drawing/2014/main" id="{30D9165C-1AE1-A868-FFB4-66DED69B9FF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1169983"/>
            <a:ext cx="10934696" cy="50149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buSzPct val="100000"/>
              <a:buNone/>
            </a:pPr>
            <a:r>
              <a:rPr lang="cs-CZ" b="1" dirty="0">
                <a:solidFill>
                  <a:srgbClr val="000000"/>
                </a:solidFill>
                <a:latin typeface="Calibri"/>
              </a:rPr>
              <a:t>Zahraniční oddělení AF</a:t>
            </a:r>
            <a:r>
              <a:rPr lang="cs-CZ" dirty="0">
                <a:solidFill>
                  <a:srgbClr val="000000"/>
                </a:solidFill>
                <a:latin typeface="Calibri"/>
              </a:rPr>
              <a:t>: Budova C, přízemí vlevo</a:t>
            </a:r>
          </a:p>
          <a:p>
            <a:pPr marL="0" lvl="0" indent="0">
              <a:buSzPct val="100000"/>
              <a:buNone/>
            </a:pPr>
            <a:endParaRPr lang="cs-CZ" dirty="0">
              <a:solidFill>
                <a:srgbClr val="000000"/>
              </a:solidFill>
              <a:latin typeface="Calibri"/>
            </a:endParaRPr>
          </a:p>
          <a:p>
            <a:pPr>
              <a:buSzPct val="100000"/>
              <a:buFont typeface="Arial" pitchFamily="34"/>
            </a:pPr>
            <a:r>
              <a:rPr lang="cs-CZ" b="1" dirty="0">
                <a:solidFill>
                  <a:srgbClr val="BF9000"/>
                </a:solidFill>
                <a:latin typeface="Calibri"/>
              </a:rPr>
              <a:t>Kontaktní osoby na AF</a:t>
            </a:r>
            <a:endParaRPr lang="cs-CZ" b="1" dirty="0">
              <a:solidFill>
                <a:srgbClr val="BF9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15C4C99-840F-AE7E-B1BF-E7E6BB3B1D1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1169983"/>
            <a:ext cx="10934696" cy="50149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indent="-342900">
              <a:buSzPct val="100000"/>
              <a:buFont typeface="Arial" pitchFamily="34"/>
            </a:pPr>
            <a:r>
              <a:rPr lang="cs-CZ" sz="1900" b="1" dirty="0">
                <a:solidFill>
                  <a:srgbClr val="000000"/>
                </a:solidFill>
                <a:latin typeface="Calibri"/>
              </a:rPr>
              <a:t>Oddělení mezinárodních vztahů a internacionalizace Mendelu (OMVI)</a:t>
            </a:r>
            <a:r>
              <a:rPr lang="cs-CZ" sz="1900" dirty="0">
                <a:solidFill>
                  <a:srgbClr val="000000"/>
                </a:solidFill>
                <a:latin typeface="Calibri"/>
              </a:rPr>
              <a:t>: </a:t>
            </a:r>
            <a:r>
              <a:rPr lang="cs-CZ" sz="1900" dirty="0">
                <a:solidFill>
                  <a:schemeClr val="accent4">
                    <a:lumMod val="75000"/>
                  </a:schemeClr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https://international.mendelu.cz/</a:t>
            </a:r>
            <a:r>
              <a:rPr lang="cs-CZ" sz="1900" dirty="0">
                <a:solidFill>
                  <a:schemeClr val="accent4">
                    <a:lumMod val="75000"/>
                  </a:schemeClr>
                </a:solidFill>
                <a:latin typeface="Calibri"/>
              </a:rPr>
              <a:t> </a:t>
            </a:r>
            <a:endParaRPr lang="cs-CZ" sz="1900" dirty="0">
              <a:solidFill>
                <a:schemeClr val="accent4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SzPct val="100000"/>
              <a:buFont typeface="Arial" pitchFamily="34"/>
            </a:pPr>
            <a:r>
              <a:rPr lang="cs-CZ" sz="1900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Sledujte </a:t>
            </a:r>
            <a:r>
              <a:rPr lang="cs-CZ" sz="1900" b="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MS</a:t>
            </a:r>
            <a:r>
              <a:rPr lang="cs-CZ" sz="1900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 </a:t>
            </a:r>
            <a:r>
              <a:rPr lang="cs-CZ" sz="1900" b="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TEAMS Zahraniční spolupráce </a:t>
            </a:r>
            <a:r>
              <a:rPr lang="cs-CZ" sz="1900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na Mendelu: </a:t>
            </a:r>
            <a:r>
              <a:rPr lang="cs-CZ" sz="1900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https://teams.microsoft.com/l/team/19%3aLXWUtsJcrklG5-G9o1N4Co77irOl2_TK2qg6PbUBwf81%40thread.tacv2/conversations?groupId=3014d749-983d-44d4-8400-ea58a5b65dda&amp;tenantId=0fc379c2-9aac-4a1c-9fbd-f4dc20999e9c</a:t>
            </a:r>
            <a:endParaRPr lang="cs-CZ" sz="1900" dirty="0">
              <a:solidFill>
                <a:schemeClr val="accent4">
                  <a:lumMod val="75000"/>
                </a:schemeClr>
              </a:solidFill>
              <a:highlight>
                <a:srgbClr val="FFFF00"/>
              </a:highlight>
              <a:latin typeface="Calibri"/>
              <a:ea typeface="Calibri"/>
              <a:cs typeface="Calibri"/>
            </a:endParaRPr>
          </a:p>
          <a:p>
            <a:pPr marL="342900" indent="-342900">
              <a:buSzPct val="100000"/>
              <a:buFont typeface="Arial" pitchFamily="34"/>
            </a:pPr>
            <a:r>
              <a:rPr lang="cs-CZ" sz="19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Newsletter Mendelu </a:t>
            </a:r>
            <a:r>
              <a:rPr lang="cs-CZ" sz="19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VaV</a:t>
            </a:r>
            <a:r>
              <a:rPr lang="cs-CZ" sz="19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cs-CZ" sz="190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https://web2.mendelu.cz/af_291_projekty/newsletter/osoba_form.php?nl=1</a:t>
            </a:r>
            <a:r>
              <a:rPr lang="cs-CZ" sz="190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 </a:t>
            </a:r>
            <a:endParaRPr lang="cs-CZ" sz="1900" dirty="0">
              <a:solidFill>
                <a:schemeClr val="accent4">
                  <a:lumMod val="75000"/>
                </a:schemeClr>
              </a:solidFill>
              <a:latin typeface="Calibri" pitchFamily="34"/>
              <a:ea typeface="Calibri"/>
              <a:cs typeface="Calibri"/>
            </a:endParaRPr>
          </a:p>
          <a:p>
            <a:pPr marL="342900" indent="-342900">
              <a:buSzPct val="100000"/>
              <a:buFont typeface="Arial" pitchFamily="34"/>
            </a:pPr>
            <a:r>
              <a:rPr lang="cs-CZ" sz="19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Webové stránky AF</a:t>
            </a:r>
            <a:r>
              <a:rPr lang="cs-CZ" sz="19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cs-CZ" sz="190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https://af.mendelu.cz/</a:t>
            </a:r>
            <a:r>
              <a:rPr lang="cs-CZ" sz="190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cs-CZ" sz="19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 sekce </a:t>
            </a:r>
            <a:r>
              <a:rPr lang="cs-CZ" sz="19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Aktuality zahraničního oddělení</a:t>
            </a:r>
            <a:r>
              <a:rPr lang="cs-CZ" sz="19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 </a:t>
            </a:r>
            <a:r>
              <a:rPr lang="cs-CZ" sz="19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https://af.mendelu.cz/student/aktualne-pro-studenty/?psn=3600</a:t>
            </a:r>
            <a:r>
              <a:rPr lang="cs-CZ" sz="19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 </a:t>
            </a:r>
          </a:p>
          <a:p>
            <a:pPr marL="342900" indent="-342900">
              <a:buSzPct val="100000"/>
              <a:buFont typeface="Arial" pitchFamily="34"/>
            </a:pPr>
            <a:r>
              <a:rPr lang="cs-CZ" sz="1900" b="1" dirty="0">
                <a:solidFill>
                  <a:srgbClr val="000000"/>
                </a:solidFill>
                <a:latin typeface="Calibri"/>
              </a:rPr>
              <a:t>Instagram OMVI</a:t>
            </a:r>
            <a:r>
              <a:rPr lang="cs-CZ" sz="1900" dirty="0">
                <a:solidFill>
                  <a:srgbClr val="000000"/>
                </a:solidFill>
                <a:latin typeface="Calibri"/>
              </a:rPr>
              <a:t>: </a:t>
            </a:r>
            <a:r>
              <a:rPr lang="cs-CZ" sz="1900" dirty="0">
                <a:solidFill>
                  <a:schemeClr val="accent4">
                    <a:lumMod val="75000"/>
                  </a:schemeClr>
                </a:solidFill>
                <a:latin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https://www.instagram.com/vyjed_s_omvi_mendelu/</a:t>
            </a:r>
            <a:r>
              <a:rPr lang="cs-CZ" sz="1900" dirty="0">
                <a:solidFill>
                  <a:schemeClr val="accent4">
                    <a:lumMod val="75000"/>
                  </a:schemeClr>
                </a:solidFill>
                <a:latin typeface="Calibri"/>
              </a:rPr>
              <a:t> </a:t>
            </a:r>
            <a:endParaRPr lang="cs-CZ" sz="1900" dirty="0">
              <a:solidFill>
                <a:schemeClr val="accent4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SzPct val="100000"/>
              <a:buFont typeface="Arial" pitchFamily="34"/>
            </a:pPr>
            <a:r>
              <a:rPr lang="cs-CZ" sz="1900" b="1" dirty="0">
                <a:solidFill>
                  <a:srgbClr val="000000"/>
                </a:solidFill>
                <a:latin typeface="Calibri"/>
              </a:rPr>
              <a:t>Instagram AF</a:t>
            </a:r>
            <a:r>
              <a:rPr lang="cs-CZ" sz="1900" dirty="0">
                <a:solidFill>
                  <a:srgbClr val="000000"/>
                </a:solidFill>
                <a:latin typeface="Calibri"/>
              </a:rPr>
              <a:t>: </a:t>
            </a:r>
            <a:r>
              <a:rPr lang="cs-CZ" sz="1900" dirty="0">
                <a:solidFill>
                  <a:schemeClr val="accent4">
                    <a:lumMod val="75000"/>
                  </a:schemeClr>
                </a:solidFill>
                <a:latin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https://www.instagram.com/af.mendelu/</a:t>
            </a:r>
            <a:r>
              <a:rPr lang="cs-CZ" sz="1900" dirty="0">
                <a:solidFill>
                  <a:schemeClr val="accent4">
                    <a:lumMod val="75000"/>
                  </a:schemeClr>
                </a:solidFill>
                <a:latin typeface="Calibri"/>
              </a:rPr>
              <a:t> </a:t>
            </a:r>
            <a:endParaRPr lang="cs-CZ" sz="1900" dirty="0">
              <a:solidFill>
                <a:schemeClr val="accent4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SzPct val="100000"/>
              <a:buFont typeface="Arial" pitchFamily="34"/>
            </a:pPr>
            <a:r>
              <a:rPr lang="cs-CZ" sz="1900" b="1" dirty="0">
                <a:solidFill>
                  <a:srgbClr val="000000"/>
                </a:solidFill>
                <a:latin typeface="Calibri"/>
              </a:rPr>
              <a:t>Dům zahraniční spolupráce (národní agentura pro </a:t>
            </a:r>
            <a:r>
              <a:rPr lang="cs-CZ" sz="1900" b="1" dirty="0" err="1">
                <a:solidFill>
                  <a:srgbClr val="000000"/>
                </a:solidFill>
                <a:latin typeface="Calibri"/>
              </a:rPr>
              <a:t>mobilitní</a:t>
            </a:r>
            <a:r>
              <a:rPr lang="cs-CZ" sz="1900" b="1" dirty="0">
                <a:solidFill>
                  <a:srgbClr val="000000"/>
                </a:solidFill>
                <a:latin typeface="Calibri"/>
              </a:rPr>
              <a:t> programy v ČR)</a:t>
            </a:r>
            <a:r>
              <a:rPr lang="cs-CZ" sz="1900" dirty="0">
                <a:solidFill>
                  <a:srgbClr val="000000"/>
                </a:solidFill>
                <a:latin typeface="Calibri"/>
              </a:rPr>
              <a:t>: </a:t>
            </a:r>
            <a:r>
              <a:rPr lang="cs-CZ" sz="1900" dirty="0">
                <a:solidFill>
                  <a:schemeClr val="accent4">
                    <a:lumMod val="75000"/>
                  </a:schemeClr>
                </a:solidFill>
                <a:latin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https://www.dzs.cz/</a:t>
            </a:r>
            <a:r>
              <a:rPr lang="cs-CZ" sz="1900" dirty="0">
                <a:solidFill>
                  <a:schemeClr val="accent4">
                    <a:lumMod val="75000"/>
                  </a:schemeClr>
                </a:solidFill>
                <a:latin typeface="Calibri"/>
              </a:rPr>
              <a:t> </a:t>
            </a:r>
            <a:endParaRPr lang="cs-CZ" sz="1900" dirty="0">
              <a:solidFill>
                <a:schemeClr val="accent4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SzPct val="100000"/>
              <a:buFont typeface="Arial" pitchFamily="34"/>
            </a:pPr>
            <a:r>
              <a:rPr lang="cs-CZ" sz="19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Akademická informační agentura (katalog stipendií do celého světa)</a:t>
            </a:r>
            <a:r>
              <a:rPr lang="cs-CZ" sz="19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 </a:t>
            </a:r>
            <a:r>
              <a:rPr lang="cs-CZ" sz="19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https://www.dzs.cz/program/akademicka-informacni-agentura</a:t>
            </a:r>
            <a:r>
              <a:rPr lang="cs-CZ" sz="1900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endParaRPr lang="cs-CZ" sz="1900" dirty="0">
              <a:solidFill>
                <a:schemeClr val="accent4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lvl="0">
              <a:buSzPct val="100000"/>
              <a:buFont typeface="Arial" pitchFamily="34"/>
            </a:pPr>
            <a:endParaRPr lang="cs-CZ" sz="19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lvl="0" indent="-342900">
              <a:buSzPct val="100000"/>
              <a:buFont typeface="Arial" pitchFamily="34"/>
            </a:pPr>
            <a:endParaRPr lang="cs-CZ" sz="19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lvl="0" indent="-342900">
              <a:buSzPct val="100000"/>
              <a:buFont typeface="Arial" pitchFamily="34"/>
            </a:pPr>
            <a:endParaRPr lang="cs-CZ" sz="19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SzPct val="100000"/>
              <a:buFont typeface="Arial" pitchFamily="34"/>
            </a:pPr>
            <a:endParaRPr lang="cs-CZ" sz="19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028700" lvl="1" indent="-342900">
              <a:buSzPct val="100000"/>
              <a:buFont typeface="Arial" pitchFamily="34"/>
            </a:pPr>
            <a:endParaRPr lang="cs-CZ" sz="19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3F885F-BB8F-CE2A-62EB-09A749E7349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cs-CZ" b="1" dirty="0">
                <a:solidFill>
                  <a:srgbClr val="CE9700"/>
                </a:solidFill>
                <a:latin typeface="Arial"/>
              </a:rPr>
              <a:t>Informační zdroje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0F2A5B2A-167E-2429-68FB-0E8F285E83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02508" y="3677441"/>
            <a:ext cx="876296" cy="8762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>
            <a:extLst>
              <a:ext uri="{FF2B5EF4-FFF2-40B4-BE49-F238E27FC236}">
                <a16:creationId xmlns:a16="http://schemas.microsoft.com/office/drawing/2014/main" id="{D2439554-62B9-601A-5D6C-D9C8E770E3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26935" y="4417832"/>
            <a:ext cx="876296" cy="8762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 descr="Jízdní kolo s malým košíkem na balíčku na pláži">
            <a:extLst>
              <a:ext uri="{FF2B5EF4-FFF2-40B4-BE49-F238E27FC236}">
                <a16:creationId xmlns:a16="http://schemas.microsoft.com/office/drawing/2014/main" id="{BF2C9C87-DEE0-A036-D4C5-1F7D1F528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text 3">
            <a:extLst>
              <a:ext uri="{FF2B5EF4-FFF2-40B4-BE49-F238E27FC236}">
                <a16:creationId xmlns:a16="http://schemas.microsoft.com/office/drawing/2014/main" id="{78D47C31-8687-81B5-944B-317176C5382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1543050"/>
            <a:ext cx="10934696" cy="3960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indent="0">
              <a:buSzPct val="100000"/>
              <a:buNone/>
            </a:pPr>
            <a:r>
              <a:rPr lang="cs-CZ" b="1" i="1" dirty="0">
                <a:latin typeface="Calibri"/>
              </a:rPr>
              <a:t>...</a:t>
            </a:r>
            <a:r>
              <a:rPr lang="cs-CZ" b="1" i="1" dirty="0" err="1">
                <a:latin typeface="Calibri"/>
              </a:rPr>
              <a:t>only</a:t>
            </a:r>
            <a:r>
              <a:rPr lang="cs-CZ" b="1" i="1" dirty="0">
                <a:latin typeface="Calibri"/>
              </a:rPr>
              <a:t> </a:t>
            </a:r>
            <a:r>
              <a:rPr lang="cs-CZ" b="1" i="1" dirty="0" err="1">
                <a:latin typeface="Calibri"/>
              </a:rPr>
              <a:t>the</a:t>
            </a:r>
            <a:r>
              <a:rPr lang="cs-CZ" b="1" i="1" dirty="0">
                <a:latin typeface="Calibri"/>
              </a:rPr>
              <a:t> </a:t>
            </a:r>
            <a:r>
              <a:rPr lang="cs-CZ" b="1" i="1" dirty="0" err="1">
                <a:latin typeface="Calibri"/>
              </a:rPr>
              <a:t>sky</a:t>
            </a:r>
            <a:r>
              <a:rPr lang="cs-CZ" b="1" i="1" dirty="0">
                <a:latin typeface="Calibri"/>
              </a:rPr>
              <a:t> </a:t>
            </a:r>
            <a:r>
              <a:rPr lang="cs-CZ" b="1" i="1" dirty="0" err="1">
                <a:latin typeface="Calibri"/>
              </a:rPr>
              <a:t>is</a:t>
            </a:r>
            <a:r>
              <a:rPr lang="cs-CZ" b="1" i="1" dirty="0">
                <a:latin typeface="Calibri"/>
              </a:rPr>
              <a:t> </a:t>
            </a:r>
            <a:r>
              <a:rPr lang="cs-CZ" b="1" i="1" dirty="0" err="1">
                <a:latin typeface="Calibri"/>
              </a:rPr>
              <a:t>the</a:t>
            </a:r>
            <a:r>
              <a:rPr lang="cs-CZ" b="1" i="1" dirty="0">
                <a:latin typeface="Calibri"/>
              </a:rPr>
              <a:t> limit …. . </a:t>
            </a:r>
            <a:endParaRPr lang="cs-CZ" b="1" i="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cs-CZ" b="1" i="1" dirty="0">
              <a:solidFill>
                <a:srgbClr val="000000"/>
              </a:solidFill>
              <a:latin typeface="Calibri"/>
            </a:endParaRPr>
          </a:p>
          <a:p>
            <a:pPr marL="0" lvl="0" indent="0">
              <a:buNone/>
            </a:pPr>
            <a:r>
              <a:rPr lang="cs-CZ" b="1" dirty="0">
                <a:solidFill>
                  <a:srgbClr val="000000"/>
                </a:solidFill>
                <a:latin typeface="Calibri"/>
              </a:rPr>
              <a:t>Děkuji za pozornost.</a:t>
            </a:r>
          </a:p>
          <a:p>
            <a:pPr marL="0" indent="0">
              <a:buNone/>
            </a:pPr>
            <a:endParaRPr lang="cs-CZ" b="1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991351E-2A10-39CC-E6E5-623F21F5560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1169983"/>
            <a:ext cx="10934696" cy="50149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34290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2000" b="1" dirty="0">
                <a:solidFill>
                  <a:srgbClr val="000000"/>
                </a:solidFill>
                <a:latin typeface="Arial"/>
              </a:rPr>
              <a:t>Erasmus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+ </a:t>
            </a:r>
            <a:r>
              <a:rPr lang="en-US" sz="2000" b="1" err="1">
                <a:solidFill>
                  <a:srgbClr val="000000"/>
                </a:solidFill>
                <a:latin typeface="Arial"/>
              </a:rPr>
              <a:t>studijní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1" err="1">
                <a:solidFill>
                  <a:srgbClr val="000000"/>
                </a:solidFill>
                <a:latin typeface="Arial"/>
              </a:rPr>
              <a:t>pobyt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2000" b="1" err="1">
                <a:solidFill>
                  <a:srgbClr val="000000"/>
                </a:solidFill>
                <a:latin typeface="Arial"/>
              </a:rPr>
              <a:t>praktick</a:t>
            </a:r>
            <a:r>
              <a:rPr lang="cs-CZ" sz="2000" b="1" dirty="0">
                <a:solidFill>
                  <a:srgbClr val="000000"/>
                </a:solidFill>
                <a:latin typeface="Arial"/>
              </a:rPr>
              <a:t>á stáž (Evropa)</a:t>
            </a:r>
            <a:endParaRPr lang="cs-CZ" sz="2000" b="1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2000" b="1" dirty="0">
                <a:solidFill>
                  <a:srgbClr val="000000"/>
                </a:solidFill>
                <a:latin typeface="Arial"/>
              </a:rPr>
              <a:t>Erasmus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+</a:t>
            </a:r>
            <a:r>
              <a:rPr lang="cs-CZ" sz="2000" b="1" dirty="0">
                <a:solidFill>
                  <a:srgbClr val="000000"/>
                </a:solidFill>
                <a:latin typeface="Arial"/>
              </a:rPr>
              <a:t> kreditová mobilita (mimoevropské země)</a:t>
            </a:r>
            <a:endParaRPr lang="cs-CZ" sz="2000" b="1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2000" b="1" dirty="0">
                <a:solidFill>
                  <a:srgbClr val="000000"/>
                </a:solidFill>
                <a:latin typeface="Arial"/>
              </a:rPr>
              <a:t>Bilaterální dohody (celý svět)</a:t>
            </a:r>
            <a:endParaRPr lang="cs-CZ" sz="2000" b="1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2000" dirty="0">
                <a:solidFill>
                  <a:srgbClr val="000000"/>
                </a:solidFill>
                <a:latin typeface="Arial"/>
              </a:rPr>
              <a:t>CEEPUS (</a:t>
            </a:r>
            <a:r>
              <a:rPr lang="cs-CZ" sz="2000" err="1">
                <a:solidFill>
                  <a:srgbClr val="000000"/>
                </a:solidFill>
                <a:latin typeface="Arial"/>
              </a:rPr>
              <a:t>Central</a:t>
            </a:r>
            <a:r>
              <a:rPr lang="cs-CZ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2000" err="1">
                <a:solidFill>
                  <a:srgbClr val="000000"/>
                </a:solidFill>
                <a:latin typeface="Arial"/>
              </a:rPr>
              <a:t>European</a:t>
            </a:r>
            <a:r>
              <a:rPr lang="cs-CZ" sz="2000" dirty="0">
                <a:solidFill>
                  <a:srgbClr val="000000"/>
                </a:solidFill>
                <a:latin typeface="Arial"/>
              </a:rPr>
              <a:t> Exchange </a:t>
            </a:r>
            <a:r>
              <a:rPr lang="cs-CZ" sz="2000" err="1">
                <a:solidFill>
                  <a:srgbClr val="000000"/>
                </a:solidFill>
                <a:latin typeface="Arial"/>
              </a:rPr>
              <a:t>Programme</a:t>
            </a:r>
            <a:r>
              <a:rPr lang="cs-CZ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2000" err="1">
                <a:solidFill>
                  <a:srgbClr val="000000"/>
                </a:solidFill>
                <a:latin typeface="Arial"/>
              </a:rPr>
              <a:t>for</a:t>
            </a:r>
            <a:r>
              <a:rPr lang="cs-CZ" sz="2000" dirty="0">
                <a:solidFill>
                  <a:srgbClr val="000000"/>
                </a:solidFill>
                <a:latin typeface="Arial"/>
              </a:rPr>
              <a:t> University </a:t>
            </a:r>
            <a:r>
              <a:rPr lang="cs-CZ" sz="2000" err="1">
                <a:solidFill>
                  <a:srgbClr val="000000"/>
                </a:solidFill>
                <a:latin typeface="Arial"/>
              </a:rPr>
              <a:t>Studies</a:t>
            </a:r>
            <a:r>
              <a:rPr lang="cs-CZ" sz="2000" dirty="0">
                <a:solidFill>
                  <a:srgbClr val="000000"/>
                </a:solidFill>
                <a:latin typeface="Arial"/>
              </a:rPr>
              <a:t>)</a:t>
            </a:r>
            <a:endParaRPr lang="cs-CZ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2000" dirty="0">
                <a:solidFill>
                  <a:srgbClr val="000000"/>
                </a:solidFill>
                <a:latin typeface="Arial"/>
              </a:rPr>
              <a:t>AKTION Česká republika - Rakousko</a:t>
            </a:r>
            <a:endParaRPr lang="cs-CZ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2000" err="1">
                <a:solidFill>
                  <a:srgbClr val="000000"/>
                </a:solidFill>
                <a:latin typeface="Arial"/>
              </a:rPr>
              <a:t>Barrande</a:t>
            </a:r>
            <a:r>
              <a:rPr lang="cs-CZ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2000" err="1">
                <a:solidFill>
                  <a:srgbClr val="000000"/>
                </a:solidFill>
                <a:latin typeface="Arial"/>
              </a:rPr>
              <a:t>Fellowship</a:t>
            </a:r>
            <a:r>
              <a:rPr lang="cs-CZ" sz="2000" dirty="0">
                <a:solidFill>
                  <a:srgbClr val="000000"/>
                </a:solidFill>
                <a:latin typeface="Arial"/>
              </a:rPr>
              <a:t> Program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2000">
                <a:solidFill>
                  <a:srgbClr val="000000"/>
                </a:solidFill>
                <a:latin typeface="Arial"/>
              </a:rPr>
              <a:t>(Francie)</a:t>
            </a:r>
            <a:endParaRPr lang="cs-CZ" sz="2000">
              <a:solidFill>
                <a:srgbClr val="000000"/>
              </a:solidFill>
              <a:latin typeface="Arial"/>
              <a:ea typeface="+mn-lt"/>
              <a:cs typeface="+mn-lt"/>
            </a:endParaRPr>
          </a:p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2000" dirty="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Swiss</a:t>
            </a:r>
            <a:r>
              <a:rPr lang="cs-CZ" sz="20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Government</a:t>
            </a:r>
            <a:r>
              <a:rPr lang="cs-CZ" sz="20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Excellence </a:t>
            </a:r>
            <a:r>
              <a:rPr lang="cs-CZ" sz="2000" dirty="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Scholarships</a:t>
            </a:r>
            <a:endParaRPr lang="cs-CZ" sz="2000" dirty="0">
              <a:latin typeface="Arial"/>
              <a:ea typeface="Calibri" panose="020F0502020204030204"/>
              <a:cs typeface="Calibri" panose="020F0502020204030204"/>
            </a:endParaRPr>
          </a:p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2000" err="1">
                <a:solidFill>
                  <a:srgbClr val="000000"/>
                </a:solidFill>
                <a:latin typeface="Arial"/>
              </a:rPr>
              <a:t>Fullbright</a:t>
            </a:r>
            <a:r>
              <a:rPr lang="cs-CZ" sz="2000" dirty="0">
                <a:solidFill>
                  <a:srgbClr val="000000"/>
                </a:solidFill>
                <a:latin typeface="Arial"/>
              </a:rPr>
              <a:t> stipendia (USA)</a:t>
            </a:r>
            <a:endParaRPr lang="cs-CZ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2000" dirty="0">
                <a:solidFill>
                  <a:srgbClr val="000000"/>
                </a:solidFill>
                <a:latin typeface="Arial"/>
              </a:rPr>
              <a:t>Mezivládní dohody – kvóty (stipendia MŠMT)</a:t>
            </a:r>
            <a:endParaRPr lang="cs-CZ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2000" dirty="0">
                <a:solidFill>
                  <a:srgbClr val="000000"/>
                </a:solidFill>
                <a:latin typeface="Arial"/>
              </a:rPr>
              <a:t>DAAD (Německá akademická výměnná služba)</a:t>
            </a:r>
            <a:endParaRPr lang="cs-CZ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2000" err="1">
                <a:solidFill>
                  <a:srgbClr val="000000"/>
                </a:solidFill>
                <a:latin typeface="Arial"/>
              </a:rPr>
              <a:t>Freemover</a:t>
            </a:r>
            <a:endParaRPr lang="cs-CZ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2000" dirty="0">
                <a:solidFill>
                  <a:srgbClr val="000000"/>
                </a:solidFill>
                <a:latin typeface="Arial"/>
              </a:rPr>
              <a:t>Projekty a další programy …</a:t>
            </a:r>
            <a:endParaRPr lang="cs-CZ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>
              <a:lnSpc>
                <a:spcPct val="100000"/>
              </a:lnSpc>
              <a:buSzPct val="100000"/>
              <a:buFont typeface="Arial" pitchFamily="34"/>
            </a:pPr>
            <a:endParaRPr lang="cs-CZ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B6DB0D-11A6-AB58-5947-64694085C41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cs-CZ" sz="3200" b="1">
                <a:solidFill>
                  <a:srgbClr val="CE9700"/>
                </a:solidFill>
                <a:latin typeface="Arial"/>
              </a:rPr>
              <a:t>Možnosti zahraničních mobilit: programy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5F6E5236-12F6-58E5-0784-DE749A719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29" y="66275"/>
            <a:ext cx="2917376" cy="22586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7">
            <a:extLst>
              <a:ext uri="{FF2B5EF4-FFF2-40B4-BE49-F238E27FC236}">
                <a16:creationId xmlns:a16="http://schemas.microsoft.com/office/drawing/2014/main" id="{88B19303-4C2C-65E5-B780-D0773A26A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090" y="2997960"/>
            <a:ext cx="2218288" cy="12068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9">
            <a:extLst>
              <a:ext uri="{FF2B5EF4-FFF2-40B4-BE49-F238E27FC236}">
                <a16:creationId xmlns:a16="http://schemas.microsoft.com/office/drawing/2014/main" id="{A9D4F634-775A-A5DA-F534-21332B9DA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1091" y="4319570"/>
            <a:ext cx="1545774" cy="13525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ázek 11">
            <a:extLst>
              <a:ext uri="{FF2B5EF4-FFF2-40B4-BE49-F238E27FC236}">
                <a16:creationId xmlns:a16="http://schemas.microsoft.com/office/drawing/2014/main" id="{77EFDC0E-025F-B709-302A-3E72CEACA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057" y="2910919"/>
            <a:ext cx="943359" cy="9433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Obrázek 13">
            <a:extLst>
              <a:ext uri="{FF2B5EF4-FFF2-40B4-BE49-F238E27FC236}">
                <a16:creationId xmlns:a16="http://schemas.microsoft.com/office/drawing/2014/main" id="{D60880DC-25C8-B318-0504-AF7D36B2B9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097" y="5512899"/>
            <a:ext cx="1343994" cy="13439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Obrázek 15">
            <a:extLst>
              <a:ext uri="{FF2B5EF4-FFF2-40B4-BE49-F238E27FC236}">
                <a16:creationId xmlns:a16="http://schemas.microsoft.com/office/drawing/2014/main" id="{F12DED65-DF03-01C8-E04A-16B9FCE1E3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7014" y="3381780"/>
            <a:ext cx="2143125" cy="21335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ázek 9" descr="Obsah obrázku symbol, logo, červená&#10;&#10;Popis se vygeneroval automaticky.">
            <a:extLst>
              <a:ext uri="{FF2B5EF4-FFF2-40B4-BE49-F238E27FC236}">
                <a16:creationId xmlns:a16="http://schemas.microsoft.com/office/drawing/2014/main" id="{A3B66219-59A9-0F6F-6CC9-D5CF5A99D8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9931" y="4074621"/>
            <a:ext cx="1285875" cy="1317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2">
            <a:extLst>
              <a:ext uri="{FF2B5EF4-FFF2-40B4-BE49-F238E27FC236}">
                <a16:creationId xmlns:a16="http://schemas.microsoft.com/office/drawing/2014/main" id="{3E39B1AE-DF35-6C51-312E-FAFA3A1B906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cs-CZ" sz="3200" b="1">
                <a:solidFill>
                  <a:srgbClr val="CE9700"/>
                </a:solidFill>
                <a:latin typeface="Arial"/>
              </a:rPr>
              <a:t>Možnosti zahraničních mobilit: destinace</a:t>
            </a:r>
          </a:p>
          <a:p>
            <a:pPr marL="0" lvl="0" indent="0">
              <a:lnSpc>
                <a:spcPct val="100000"/>
              </a:lnSpc>
              <a:buNone/>
            </a:pPr>
            <a:endParaRPr lang="cs-CZ" sz="3200" b="1">
              <a:solidFill>
                <a:srgbClr val="CE9700"/>
              </a:solidFill>
              <a:latin typeface="Arial"/>
            </a:endParaRPr>
          </a:p>
        </p:txBody>
      </p:sp>
      <p:pic>
        <p:nvPicPr>
          <p:cNvPr id="3" name="Obrázek 18">
            <a:extLst>
              <a:ext uri="{FF2B5EF4-FFF2-40B4-BE49-F238E27FC236}">
                <a16:creationId xmlns:a16="http://schemas.microsoft.com/office/drawing/2014/main" id="{0E64D69F-F581-FF49-17CD-0BCF65C11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43" y="1041291"/>
            <a:ext cx="9664065" cy="49000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ástupný obsah 20">
            <a:extLst>
              <a:ext uri="{FF2B5EF4-FFF2-40B4-BE49-F238E27FC236}">
                <a16:creationId xmlns:a16="http://schemas.microsoft.com/office/drawing/2014/main" id="{24EAA934-9CE9-F46C-24F8-F8BC1B508EA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406140" y="2407916"/>
            <a:ext cx="8414381" cy="37769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2">
            <a:extLst>
              <a:ext uri="{FF2B5EF4-FFF2-40B4-BE49-F238E27FC236}">
                <a16:creationId xmlns:a16="http://schemas.microsoft.com/office/drawing/2014/main" id="{F35503B0-D2B3-FC85-506D-D219F81088D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246860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solidFill>
                  <a:srgbClr val="CE9700"/>
                </a:solidFill>
                <a:latin typeface="Arial"/>
              </a:rPr>
              <a:t>Finanční podpora I</a:t>
            </a:r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B6FDBEE2-E39A-A729-19C8-75198CEF5F5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817574"/>
            <a:ext cx="10934696" cy="50149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indent="-342900">
              <a:buSzPct val="100000"/>
              <a:buFont typeface="Arial" pitchFamily="34"/>
            </a:pPr>
            <a:r>
              <a:rPr lang="cs-CZ" dirty="0">
                <a:solidFill>
                  <a:srgbClr val="000000"/>
                </a:solidFill>
                <a:latin typeface="Calibri"/>
              </a:rPr>
              <a:t>Erasmus+ studijní pobyt (Evropa): 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https://international.mendelu.cz/studijni-pobyty/erasmus/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endParaRPr lang="cs-CZ" dirty="0">
              <a:solidFill>
                <a:schemeClr val="accent4">
                  <a:lumMod val="75000"/>
                </a:schemeClr>
              </a:solidFill>
              <a:latin typeface="Calibri"/>
            </a:endParaRPr>
          </a:p>
          <a:p>
            <a:pPr marL="342900" lvl="0" indent="-342900">
              <a:buSzPct val="100000"/>
              <a:buFont typeface="Arial" pitchFamily="34"/>
            </a:pPr>
            <a:endParaRPr lang="cs-CZ" dirty="0">
              <a:solidFill>
                <a:srgbClr val="000000"/>
              </a:solidFill>
              <a:latin typeface="Calibri"/>
            </a:endParaRPr>
          </a:p>
          <a:p>
            <a:pPr marL="342900" lvl="0" indent="-342900">
              <a:buSzPct val="100000"/>
              <a:buFont typeface="Arial" pitchFamily="34"/>
            </a:pPr>
            <a:endParaRPr lang="cs-CZ" dirty="0">
              <a:solidFill>
                <a:srgbClr val="000000"/>
              </a:solidFill>
              <a:latin typeface="Calibri"/>
            </a:endParaRPr>
          </a:p>
          <a:p>
            <a:pPr marL="342900" lvl="0" indent="-342900">
              <a:buSzPct val="100000"/>
              <a:buFont typeface="Arial" pitchFamily="34"/>
            </a:pPr>
            <a:endParaRPr lang="cs-CZ" dirty="0">
              <a:solidFill>
                <a:srgbClr val="000000"/>
              </a:solidFill>
              <a:latin typeface="Calibri"/>
            </a:endParaRPr>
          </a:p>
          <a:p>
            <a:pPr marL="342900" lvl="0" indent="-342900">
              <a:buSzPct val="100000"/>
              <a:buFont typeface="Arial" pitchFamily="34"/>
            </a:pPr>
            <a:endParaRPr lang="cs-CZ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SzPct val="100000"/>
              <a:buFont typeface="Arial" pitchFamily="34"/>
            </a:pPr>
            <a:r>
              <a:rPr lang="cs-CZ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Erasmus+ praktická stáž (Evropa): 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https://international.mendelu.cz/prakticke-staze/erasmus/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 </a:t>
            </a:r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B22B9CEA-331D-3DB5-FC31-0D6477B4D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36" y="1642948"/>
            <a:ext cx="9229725" cy="20679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ázek 6" descr="Obsah obrázku text, snímek obrazovky, Písmo, číslo&#10;&#10;Popis se vygeneroval automaticky.">
            <a:extLst>
              <a:ext uri="{FF2B5EF4-FFF2-40B4-BE49-F238E27FC236}">
                <a16:creationId xmlns:a16="http://schemas.microsoft.com/office/drawing/2014/main" id="{62F9217E-EC54-950A-743D-542682C9A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666" y="4639733"/>
            <a:ext cx="9154583" cy="201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2">
            <a:extLst>
              <a:ext uri="{FF2B5EF4-FFF2-40B4-BE49-F238E27FC236}">
                <a16:creationId xmlns:a16="http://schemas.microsoft.com/office/drawing/2014/main" id="{F35503B0-D2B3-FC85-506D-D219F81088D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246860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solidFill>
                  <a:srgbClr val="CE9700"/>
                </a:solidFill>
                <a:latin typeface="Arial"/>
              </a:rPr>
              <a:t>Finanční podpora II</a:t>
            </a:r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B6FDBEE2-E39A-A729-19C8-75198CEF5F5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817574"/>
            <a:ext cx="10934696" cy="50149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indent="-342900">
              <a:buSzPct val="100000"/>
              <a:buFont typeface="Arial,Sans-Serif" pitchFamily="34"/>
              <a:buChar char="•"/>
            </a:pPr>
            <a:r>
              <a:rPr lang="cs-CZ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Erasmus+ ICM (International </a:t>
            </a:r>
            <a:r>
              <a:rPr lang="cs-CZ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Credit</a:t>
            </a:r>
            <a:r>
              <a:rPr lang="cs-CZ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Mobility) - kreditová mobilita</a:t>
            </a: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028700" lvl="1" indent="-342900">
              <a:buFont typeface="Arial,Sans-Serif" pitchFamily="34"/>
              <a:buChar char="●"/>
            </a:pPr>
            <a:r>
              <a:rPr lang="cs-CZ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700 EUR/měsíc + cestovní náklady dle vzdálenosti</a:t>
            </a:r>
            <a:endParaRPr lang="cs-CZ" sz="2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028700" lvl="1" indent="-342900">
              <a:buFont typeface="Arial,Sans-Serif" pitchFamily="34"/>
              <a:buChar char="●"/>
            </a:pPr>
            <a:r>
              <a:rPr lang="cs-CZ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Studium/praktická stáž</a:t>
            </a:r>
          </a:p>
          <a:p>
            <a:pPr lvl="1" indent="0">
              <a:buNone/>
            </a:pPr>
            <a:r>
              <a:rPr lang="cs-CZ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Aktuální destinace a typy pobytů (Jordánsko, Gruzie, Kosovo, Bosna a Hercegovina, Gambie, Zambie, Nigérie, Izrael)</a:t>
            </a:r>
          </a:p>
          <a:p>
            <a:pPr marL="1028700" lvl="1" indent="-342900">
              <a:buFont typeface="Arial,Sans-Serif" pitchFamily="34"/>
              <a:buChar char="●"/>
            </a:pPr>
            <a:r>
              <a:rPr lang="cs-CZ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Více zde: 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https://international.mendelu.cz/studijni-pobyty/erasmus-kreditova-mobilita_study/?psn=400</a:t>
            </a:r>
            <a:r>
              <a:rPr lang="cs-CZ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cs-CZ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SzPct val="100000"/>
              <a:buFont typeface="Arial" pitchFamily="34"/>
              <a:buChar char="•"/>
            </a:pPr>
            <a:r>
              <a:rPr lang="cs-CZ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Bilaterální dohody (celý svět)</a:t>
            </a:r>
            <a:endParaRPr lang="cs-CZ" dirty="0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00100" lvl="1">
              <a:buSzPct val="100000"/>
              <a:buFont typeface="Arial" pitchFamily="34"/>
              <a:buChar char="•"/>
            </a:pPr>
            <a:r>
              <a:rPr lang="cs-CZ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20 tis. Kč/1. Měsíc + cestovní náklady</a:t>
            </a:r>
          </a:p>
          <a:p>
            <a:pPr marL="800100" lvl="1">
              <a:buSzPct val="100000"/>
              <a:buFont typeface="Arial" pitchFamily="34"/>
              <a:buChar char="•"/>
            </a:pPr>
            <a:r>
              <a:rPr lang="cs-CZ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dále dle délky pobytu do maximální výše grantu 100 tis. Kč na studenta</a:t>
            </a:r>
          </a:p>
          <a:p>
            <a:pPr marL="800100" lvl="1">
              <a:buSzPct val="100000"/>
              <a:buFont typeface="Arial" pitchFamily="34"/>
              <a:buChar char="•"/>
            </a:pPr>
            <a:r>
              <a:rPr lang="cs-CZ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Možnost výjezdu kamkoliv jako "</a:t>
            </a:r>
            <a:r>
              <a:rPr lang="cs-CZ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zero</a:t>
            </a:r>
            <a:r>
              <a:rPr lang="cs-CZ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-grant„ (</a:t>
            </a:r>
            <a:r>
              <a:rPr lang="cs-CZ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resp.freemover</a:t>
            </a:r>
            <a:r>
              <a:rPr lang="cs-CZ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</a:t>
            </a:r>
          </a:p>
          <a:p>
            <a:pPr marL="800100" lvl="1">
              <a:buSzPct val="100000"/>
              <a:buFont typeface="Arial" pitchFamily="34"/>
              <a:buChar char="•"/>
            </a:pPr>
            <a:r>
              <a:rPr lang="cs-CZ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studium, praktická stáž i letní školy</a:t>
            </a:r>
          </a:p>
          <a:p>
            <a:pPr marL="800100" lvl="1">
              <a:buSzPct val="100000"/>
              <a:buFont typeface="Arial" pitchFamily="34"/>
              <a:buChar char="•"/>
            </a:pPr>
            <a:r>
              <a:rPr lang="cs-CZ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Více zde: 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https://international.mendelu.cz/studijni-pobyty/bilateralni-dohody/</a:t>
            </a:r>
            <a:r>
              <a:rPr lang="cs-CZ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cs-CZ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00100" lvl="1">
              <a:buSzPct val="100000"/>
              <a:buFont typeface="Arial" pitchFamily="34"/>
              <a:buChar char="•"/>
            </a:pPr>
            <a:endParaRPr lang="cs-CZ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SzPct val="100000"/>
              <a:buFont typeface="Arial" pitchFamily="34"/>
              <a:buChar char="•"/>
            </a:pPr>
            <a:endParaRPr lang="cs-CZ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SzPct val="100000"/>
              <a:buFont typeface="Arial" pitchFamily="34"/>
              <a:buChar char="•"/>
            </a:pPr>
            <a:endParaRPr lang="cs-CZ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SzPct val="100000"/>
              <a:buFont typeface="Arial" pitchFamily="34"/>
              <a:buChar char="•"/>
            </a:pPr>
            <a:endParaRPr lang="cs-CZ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SzPct val="100000"/>
              <a:buFont typeface="Arial" pitchFamily="34"/>
              <a:buChar char="•"/>
            </a:pPr>
            <a:endParaRPr lang="cs-CZ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SzPct val="100000"/>
              <a:buFont typeface="Arial" pitchFamily="34"/>
              <a:buChar char="•"/>
            </a:pPr>
            <a:endParaRPr lang="cs-CZ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SzPct val="100000"/>
              <a:buFont typeface="Arial" pitchFamily="34"/>
              <a:buChar char="•"/>
            </a:pPr>
            <a:r>
              <a:rPr lang="cs-CZ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Erasmus+ praktická stáž (Evropa)</a:t>
            </a:r>
          </a:p>
        </p:txBody>
      </p:sp>
    </p:spTree>
    <p:extLst>
      <p:ext uri="{BB962C8B-B14F-4D97-AF65-F5344CB8AC3E}">
        <p14:creationId xmlns:p14="http://schemas.microsoft.com/office/powerpoint/2010/main" val="424772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A4336B-87B6-456B-EC14-0637C240161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85825" y="1169983"/>
            <a:ext cx="10934696" cy="5014917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,Sans-Serif"/>
              <a:buChar char="•"/>
            </a:pPr>
            <a:r>
              <a:rPr lang="cs-CZ" sz="2400" dirty="0" err="1">
                <a:latin typeface="Calibri"/>
                <a:ea typeface="Calibri"/>
                <a:cs typeface="Calibri"/>
              </a:rPr>
              <a:t>Blended</a:t>
            </a:r>
            <a:r>
              <a:rPr lang="cs-CZ" sz="2400" dirty="0">
                <a:latin typeface="Calibri"/>
                <a:ea typeface="Calibri"/>
                <a:cs typeface="Calibri"/>
              </a:rPr>
              <a:t> </a:t>
            </a:r>
            <a:r>
              <a:rPr lang="cs-CZ" sz="2400" dirty="0" err="1">
                <a:latin typeface="Calibri"/>
                <a:ea typeface="Calibri"/>
                <a:cs typeface="Calibri"/>
              </a:rPr>
              <a:t>Intensive</a:t>
            </a:r>
            <a:r>
              <a:rPr lang="cs-CZ" sz="2400" dirty="0">
                <a:latin typeface="Calibri"/>
                <a:ea typeface="Calibri"/>
                <a:cs typeface="Calibri"/>
              </a:rPr>
              <a:t> </a:t>
            </a:r>
            <a:r>
              <a:rPr lang="cs-CZ" sz="2400" dirty="0" err="1">
                <a:latin typeface="Calibri"/>
                <a:ea typeface="Calibri"/>
                <a:cs typeface="Calibri"/>
              </a:rPr>
              <a:t>Programme</a:t>
            </a:r>
            <a:r>
              <a:rPr lang="cs-CZ" sz="2400" dirty="0">
                <a:latin typeface="Calibri"/>
                <a:ea typeface="Calibri"/>
                <a:cs typeface="Calibri"/>
              </a:rPr>
              <a:t> (BIP)</a:t>
            </a:r>
          </a:p>
          <a:p>
            <a:pPr marL="342900" indent="-342900">
              <a:lnSpc>
                <a:spcPct val="90000"/>
              </a:lnSpc>
              <a:buFont typeface="Arial,Sans-Serif"/>
              <a:buChar char="•"/>
            </a:pPr>
            <a:r>
              <a:rPr lang="cs-CZ" sz="2400" dirty="0">
                <a:latin typeface="Calibri"/>
                <a:ea typeface="Calibri"/>
                <a:cs typeface="Calibri"/>
              </a:rPr>
              <a:t>Konferenční stipendium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90000"/>
              </a:lnSpc>
              <a:buFont typeface="Arial,Sans-Serif"/>
              <a:buChar char="•"/>
            </a:pPr>
            <a:r>
              <a:rPr lang="cs-CZ" sz="2400" dirty="0">
                <a:latin typeface="Calibri"/>
                <a:ea typeface="Calibri"/>
                <a:cs typeface="Calibri"/>
              </a:rPr>
              <a:t>Fakultní projekty a IGA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342900" indent="-342900">
              <a:lnSpc>
                <a:spcPct val="90000"/>
              </a:lnSpc>
              <a:buFont typeface="Arial,Sans-Serif"/>
              <a:buChar char="•"/>
            </a:pPr>
            <a:r>
              <a:rPr lang="cs-CZ" sz="2400" dirty="0">
                <a:latin typeface="Calibri"/>
                <a:ea typeface="Calibri"/>
                <a:cs typeface="Calibri"/>
              </a:rPr>
              <a:t>Placené stáže (možnost financování přes Erasmus+) - aktuálně například Irsk</a:t>
            </a:r>
            <a:r>
              <a:rPr lang="cs-CZ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o: </a:t>
            </a:r>
            <a:r>
              <a:rPr lang="cs-CZ" sz="2400" u="sng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https://www.irishagriculturalinternships.com/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Calibri"/>
              <a:ea typeface="Calibri"/>
              <a:cs typeface="Calibri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lnSpc>
                <a:spcPct val="90000"/>
              </a:lnSpc>
              <a:buFont typeface="Arial,Sans-Serif"/>
              <a:buChar char="•"/>
            </a:pPr>
            <a:r>
              <a:rPr lang="cs-CZ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 další </a:t>
            </a:r>
          </a:p>
          <a:p>
            <a:endParaRPr lang="cs-CZ" dirty="0">
              <a:ea typeface="Calibri"/>
              <a:cs typeface="Arial"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BCB21E-D38A-D265-E887-86594B5BAEE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solidFill>
                  <a:srgbClr val="CE9700"/>
                </a:solidFill>
                <a:latin typeface="Arial"/>
              </a:rPr>
              <a:t>Finanční podpora III</a:t>
            </a:r>
          </a:p>
        </p:txBody>
      </p:sp>
    </p:spTree>
    <p:extLst>
      <p:ext uri="{BB962C8B-B14F-4D97-AF65-F5344CB8AC3E}">
        <p14:creationId xmlns:p14="http://schemas.microsoft.com/office/powerpoint/2010/main" val="394839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2291FB8-9666-864C-D891-8DFC5E90891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315120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cs-CZ" sz="3200" b="1" dirty="0">
                <a:solidFill>
                  <a:srgbClr val="CE9700"/>
                </a:solidFill>
                <a:latin typeface="Arial"/>
              </a:rPr>
              <a:t>Kde a jak se můžu přihlásit?</a:t>
            </a:r>
          </a:p>
        </p:txBody>
      </p:sp>
      <p:sp>
        <p:nvSpPr>
          <p:cNvPr id="3" name="Zástupný symbol obrázku 6">
            <a:extLst>
              <a:ext uri="{FF2B5EF4-FFF2-40B4-BE49-F238E27FC236}">
                <a16:creationId xmlns:a16="http://schemas.microsoft.com/office/drawing/2014/main" id="{11A42A49-C9A0-2ED6-13BD-095DF33A875D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85825" y="836584"/>
            <a:ext cx="10934696" cy="4989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1500" b="1" dirty="0">
                <a:solidFill>
                  <a:srgbClr val="000000"/>
                </a:solidFill>
                <a:latin typeface="Arial"/>
                <a:cs typeface="Arial"/>
              </a:rPr>
              <a:t>Výběrové řízení na Erasmus+, ICM (kreditová mobilita), bilaterální dohody: STUDIUM i PRAKTICKÉ STÁŽE </a:t>
            </a:r>
            <a:endParaRPr lang="cs-CZ" sz="15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cs-CZ" sz="1500" dirty="0">
                <a:solidFill>
                  <a:srgbClr val="000000"/>
                </a:solidFill>
                <a:latin typeface="Arial"/>
                <a:cs typeface="Arial"/>
              </a:rPr>
              <a:t>		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SzPct val="100000"/>
              <a:buFont typeface="Arial" pitchFamily="34"/>
            </a:pPr>
            <a:endParaRPr lang="cs-CZ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SzPct val="100000"/>
              <a:buFont typeface="Arial" pitchFamily="34"/>
            </a:pPr>
            <a:endParaRPr lang="cs-CZ" sz="150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>
              <a:lnSpc>
                <a:spcPct val="100000"/>
              </a:lnSpc>
              <a:buSzPct val="100000"/>
              <a:buFont typeface="Arial" pitchFamily="34"/>
            </a:pPr>
            <a:r>
              <a:rPr lang="cs-CZ" sz="1500" dirty="0">
                <a:solidFill>
                  <a:srgbClr val="000000"/>
                </a:solidFill>
                <a:latin typeface="Arial"/>
                <a:cs typeface="Arial"/>
              </a:rPr>
              <a:t>ostatní programy sledujte průběžně – výzvy, maily, nástěnky, webové stránky, TEAMS Zahraniční spolupráce na Mendelu, newslettery (</a:t>
            </a:r>
            <a:r>
              <a:rPr lang="cs-CZ" sz="1500" dirty="0" err="1">
                <a:solidFill>
                  <a:srgbClr val="000000"/>
                </a:solidFill>
                <a:latin typeface="Arial"/>
                <a:cs typeface="Arial"/>
              </a:rPr>
              <a:t>VaV</a:t>
            </a:r>
            <a:r>
              <a:rPr lang="cs-CZ" sz="1500" dirty="0">
                <a:solidFill>
                  <a:srgbClr val="000000"/>
                </a:solidFill>
                <a:latin typeface="Arial"/>
                <a:cs typeface="Arial"/>
              </a:rPr>
              <a:t> Mendelu, Dům zahraniční spolupráce, Akademická informační agentura, MŠMT)</a:t>
            </a:r>
            <a:endParaRPr lang="cs-CZ" dirty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15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Součástí výběrového řízení je vždy </a:t>
            </a:r>
            <a:r>
              <a:rPr lang="cs-CZ" sz="15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jazykové přezkoušení </a:t>
            </a:r>
            <a:r>
              <a:rPr lang="cs-CZ" sz="15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(mimo pobyty na Slovensku), jazykové certifikáty se uznávají, testuje se z jazyka, ve kterém budete studovat</a:t>
            </a:r>
          </a:p>
          <a:p>
            <a:pPr marL="342900" indent="-342900">
              <a:lnSpc>
                <a:spcPct val="100000"/>
              </a:lnSpc>
              <a:buSzPct val="100000"/>
              <a:buFont typeface="Arial" pitchFamily="34"/>
            </a:pPr>
            <a:r>
              <a:rPr lang="cs-CZ" sz="1500" dirty="0">
                <a:solidFill>
                  <a:srgbClr val="000000"/>
                </a:solidFill>
                <a:latin typeface="Arial"/>
                <a:cs typeface="Arial"/>
              </a:rPr>
              <a:t>Podrobné informace o finanční podpoře všech programů a podmínkách výjezdu najdete v sekci STUDENT na stránkách Zahraničního oddělení REK: </a:t>
            </a:r>
            <a:r>
              <a:rPr lang="cs-CZ" sz="150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Zahraniční oddělení - Programme (mendelu.cz)</a:t>
            </a:r>
            <a:r>
              <a:rPr lang="cs-CZ" sz="150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cs-CZ" sz="1500" dirty="0">
                <a:solidFill>
                  <a:srgbClr val="000000"/>
                </a:solidFill>
                <a:latin typeface="Arial"/>
                <a:cs typeface="Arial"/>
              </a:rPr>
              <a:t>a také na stránkách AF v sekci STUDENT – Bc./</a:t>
            </a:r>
            <a:r>
              <a:rPr lang="cs-CZ" sz="1500" dirty="0" err="1">
                <a:solidFill>
                  <a:srgbClr val="000000"/>
                </a:solidFill>
                <a:latin typeface="Arial"/>
                <a:cs typeface="Arial"/>
              </a:rPr>
              <a:t>NMgr</a:t>
            </a:r>
            <a:r>
              <a:rPr lang="cs-CZ" sz="1500" dirty="0">
                <a:solidFill>
                  <a:srgbClr val="000000"/>
                </a:solidFill>
                <a:latin typeface="Arial"/>
                <a:cs typeface="Arial"/>
              </a:rPr>
              <a:t>./Ph.D. studium – zahraniční mobility: </a:t>
            </a:r>
            <a:r>
              <a:rPr lang="cs-CZ" sz="150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Zahraniční mobility - Agronomická fakulta (mendelu.cz)</a:t>
            </a:r>
            <a:r>
              <a:rPr lang="cs-CZ" sz="150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 </a:t>
            </a:r>
            <a:endParaRPr lang="cs-CZ" sz="1500" dirty="0">
              <a:solidFill>
                <a:schemeClr val="accent4">
                  <a:lumMod val="75000"/>
                </a:schemeClr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4" name="Obrázek 3" descr="Obsah obrázku text, snímek obrazovky, Písmo, číslo&#10;&#10;Popis se vygeneroval automaticky.">
            <a:extLst>
              <a:ext uri="{FF2B5EF4-FFF2-40B4-BE49-F238E27FC236}">
                <a16:creationId xmlns:a16="http://schemas.microsoft.com/office/drawing/2014/main" id="{C18F74D2-9008-DB82-406A-141B1559D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211" y="1332094"/>
            <a:ext cx="9401577" cy="23049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B405CCC-464B-0F36-FE01-F63816E8890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6167" y="190500"/>
            <a:ext cx="12234333" cy="70908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cs-CZ" b="1" dirty="0">
                <a:solidFill>
                  <a:srgbClr val="CE9700"/>
                </a:solidFill>
                <a:latin typeface="Arial"/>
                <a:cs typeface="Arial"/>
              </a:rPr>
              <a:t>Atributy stáže v zahraničí - studijní i praktické</a:t>
            </a:r>
            <a:endParaRPr lang="cs-CZ" dirty="0">
              <a:ea typeface="Calibri" panose="020F0502020204030204"/>
              <a:cs typeface="Arial"/>
            </a:endParaRPr>
          </a:p>
          <a:p>
            <a:endParaRPr lang="cs-CZ" dirty="0">
              <a:ea typeface="Calibri" panose="020F0502020204030204"/>
              <a:cs typeface="Arial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EDF1C8F-1F8C-3673-D5FF-4B2A35C60B6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56167" y="963083"/>
            <a:ext cx="11207749" cy="5408083"/>
          </a:xfrm>
        </p:spPr>
        <p:txBody>
          <a:bodyPr lIns="91440" tIns="45720" rIns="91440" bIns="45720" anchor="t"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cs-CZ" sz="2400" dirty="0">
                <a:cs typeface="Arial"/>
              </a:rPr>
              <a:t>stáž (pracovní i studijní) by měla korespondovat se studijním programem, u Ph.D. studentů by měla být v souladu s tématem dizertační práce/výzkumem </a:t>
            </a:r>
            <a:r>
              <a:rPr lang="en-US" sz="2400" dirty="0">
                <a:cs typeface="Arial"/>
              </a:rPr>
              <a:t> </a:t>
            </a:r>
            <a:endParaRPr lang="sk-SK" sz="2400" dirty="0"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cs-CZ" sz="2400" dirty="0">
                <a:cs typeface="Arial"/>
              </a:rPr>
              <a:t>minimální délka 2 měsíce (má prioritu), maximálně 12 měsíců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cs-CZ" sz="2400" dirty="0">
                <a:cs typeface="Arial"/>
              </a:rPr>
              <a:t>kratší pobyty (ne méně než 30 dní) podléhají schválení OMVI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sk-SK" sz="2400" dirty="0">
                <a:cs typeface="Arial"/>
              </a:rPr>
              <a:t>s</a:t>
            </a:r>
            <a:r>
              <a:rPr lang="en-US" sz="2400" dirty="0" err="1">
                <a:cs typeface="Arial"/>
              </a:rPr>
              <a:t>tudijní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pobyty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na</a:t>
            </a:r>
            <a:r>
              <a:rPr lang="en-US" sz="2400" dirty="0">
                <a:cs typeface="Arial"/>
              </a:rPr>
              <a:t> ZS/JS/</a:t>
            </a:r>
            <a:r>
              <a:rPr lang="en-US" sz="2400" dirty="0" err="1">
                <a:cs typeface="Arial"/>
              </a:rPr>
              <a:t>celý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akademický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rok</a:t>
            </a:r>
            <a:r>
              <a:rPr lang="en-US" sz="2400" dirty="0">
                <a:cs typeface="Arial"/>
              </a:rPr>
              <a:t> (</a:t>
            </a:r>
            <a:r>
              <a:rPr lang="en-US" sz="2400" dirty="0" err="1">
                <a:cs typeface="Arial"/>
              </a:rPr>
              <a:t>možnost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prodloužení</a:t>
            </a:r>
            <a:r>
              <a:rPr lang="en-US" sz="2400" dirty="0">
                <a:cs typeface="Arial"/>
              </a:rPr>
              <a:t>)</a:t>
            </a:r>
            <a:endParaRPr lang="cs-CZ" sz="2400" dirty="0"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sk-SK" sz="2400" b="1" dirty="0">
                <a:cs typeface="Arial"/>
              </a:rPr>
              <a:t>u</a:t>
            </a:r>
            <a:r>
              <a:rPr lang="en-US" sz="2400" b="1" dirty="0" err="1">
                <a:cs typeface="Arial"/>
              </a:rPr>
              <a:t>niverzity</a:t>
            </a:r>
            <a:r>
              <a:rPr lang="en-US" sz="2400" b="1" dirty="0">
                <a:cs typeface="Arial"/>
              </a:rPr>
              <a:t> </a:t>
            </a:r>
            <a:r>
              <a:rPr lang="en-US" sz="2400" b="1" dirty="0" err="1">
                <a:cs typeface="Arial"/>
              </a:rPr>
              <a:t>dostupné</a:t>
            </a:r>
            <a:r>
              <a:rPr lang="en-US" sz="2400" b="1" dirty="0">
                <a:cs typeface="Arial"/>
              </a:rPr>
              <a:t> pro </a:t>
            </a:r>
            <a:r>
              <a:rPr lang="en-US" sz="2400" b="1" dirty="0" err="1">
                <a:cs typeface="Arial"/>
              </a:rPr>
              <a:t>studenty</a:t>
            </a:r>
            <a:r>
              <a:rPr lang="en-US" sz="2400" b="1" dirty="0">
                <a:cs typeface="Arial"/>
              </a:rPr>
              <a:t> AF</a:t>
            </a:r>
            <a:r>
              <a:rPr lang="sk-SK" sz="2400" b="1" dirty="0">
                <a:cs typeface="Arial"/>
              </a:rPr>
              <a:t> na </a:t>
            </a:r>
            <a:r>
              <a:rPr lang="sk-SK" sz="2400" b="1" dirty="0" err="1">
                <a:cs typeface="Arial"/>
              </a:rPr>
              <a:t>studijní</a:t>
            </a:r>
            <a:r>
              <a:rPr lang="sk-SK" sz="2400" b="1" dirty="0">
                <a:cs typeface="Arial"/>
              </a:rPr>
              <a:t> pobyt</a:t>
            </a:r>
            <a:r>
              <a:rPr lang="en-US" sz="2400" dirty="0">
                <a:cs typeface="Arial"/>
              </a:rPr>
              <a:t>: 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https://international.mendelu.cz/mezinarodni-spoluprace/?psn=200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 </a:t>
            </a:r>
            <a:endParaRPr lang="sk-SK" sz="2400" dirty="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cs-CZ" sz="2400" b="1" dirty="0">
                <a:cs typeface="Arial"/>
              </a:rPr>
              <a:t>praktickou stáž si student zařizuje sám </a:t>
            </a:r>
            <a:r>
              <a:rPr lang="cs-CZ" sz="2400" dirty="0">
                <a:cs typeface="Arial"/>
              </a:rPr>
              <a:t>- možnost využít databázi zpráv z již uskutečněných zahraničních pobytů v UIS:</a:t>
            </a:r>
            <a:r>
              <a:rPr lang="cs-CZ" sz="2400" i="1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 </a:t>
            </a:r>
            <a:r>
              <a:rPr lang="cs-CZ" sz="2400" b="1" i="1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Portál veřejných informací → Další informace o MENDELU → Studijní informace → Zprávy ze zahraničních pobytů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sk-SK" sz="2400" b="1" dirty="0">
                <a:cs typeface="Arial"/>
              </a:rPr>
              <a:t>databáze praktických stáží na portálu </a:t>
            </a:r>
            <a:r>
              <a:rPr lang="sk-SK" sz="2400" b="1" dirty="0" err="1">
                <a:cs typeface="Arial"/>
              </a:rPr>
              <a:t>Evropské</a:t>
            </a:r>
            <a:r>
              <a:rPr lang="sk-SK" sz="2400" b="1" dirty="0">
                <a:cs typeface="Arial"/>
              </a:rPr>
              <a:t> </a:t>
            </a:r>
            <a:r>
              <a:rPr lang="sk-SK" sz="2400" b="1" dirty="0" err="1">
                <a:cs typeface="Arial"/>
              </a:rPr>
              <a:t>komise</a:t>
            </a:r>
            <a:r>
              <a:rPr lang="sk-SK" sz="2400" dirty="0">
                <a:cs typeface="Arial"/>
              </a:rPr>
              <a:t>: </a:t>
            </a:r>
            <a:r>
              <a:rPr lang="sk-SK" sz="2400" dirty="0">
                <a:solidFill>
                  <a:schemeClr val="accent4">
                    <a:lumMod val="75000"/>
                  </a:schemeClr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https://erasmusintern.org/</a:t>
            </a:r>
            <a:r>
              <a:rPr lang="sk-SK" sz="24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 </a:t>
            </a:r>
            <a:endParaRPr lang="cs-CZ" sz="2400" dirty="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2400" dirty="0" err="1">
                <a:cs typeface="Arial"/>
              </a:rPr>
              <a:t>Možnost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uznání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praktické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stáže</a:t>
            </a:r>
            <a:r>
              <a:rPr lang="en-US" sz="2400" dirty="0">
                <a:cs typeface="Arial"/>
              </a:rPr>
              <a:t> </a:t>
            </a:r>
            <a:r>
              <a:rPr lang="en-US" sz="2400" dirty="0" err="1">
                <a:cs typeface="Arial"/>
              </a:rPr>
              <a:t>jako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povinné</a:t>
            </a:r>
            <a:r>
              <a:rPr lang="en-US" sz="2400" dirty="0">
                <a:cs typeface="Arial"/>
              </a:rPr>
              <a:t> </a:t>
            </a:r>
            <a:r>
              <a:rPr lang="en-US" sz="2400" dirty="0" err="1">
                <a:cs typeface="Arial"/>
              </a:rPr>
              <a:t>praxe</a:t>
            </a:r>
            <a:r>
              <a:rPr lang="en-US" sz="2400" dirty="0">
                <a:cs typeface="Arial"/>
              </a:rPr>
              <a:t> (</a:t>
            </a:r>
            <a:r>
              <a:rPr lang="en-US" sz="2400" dirty="0" err="1">
                <a:cs typeface="Arial"/>
              </a:rPr>
              <a:t>diplomové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nebo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bakalářské</a:t>
            </a:r>
            <a:r>
              <a:rPr lang="en-US" sz="2400" dirty="0">
                <a:cs typeface="Arial"/>
              </a:rPr>
              <a:t>): 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https://af.mendelu.cz/student/praxe/?psn=2555.5556640625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 </a:t>
            </a:r>
            <a:endParaRPr lang="en-US" sz="2400" dirty="0">
              <a:solidFill>
                <a:schemeClr val="accent4">
                  <a:lumMod val="75000"/>
                </a:schemeClr>
              </a:solidFill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22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2">
            <a:extLst>
              <a:ext uri="{FF2B5EF4-FFF2-40B4-BE49-F238E27FC236}">
                <a16:creationId xmlns:a16="http://schemas.microsoft.com/office/drawing/2014/main" id="{7DA084CC-2425-7286-9E6E-D4643849B29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1134468"/>
            <a:ext cx="10934696" cy="50149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lvl="0" indent="-342900">
              <a:buSzPct val="100000"/>
              <a:buFont typeface="Arial" pitchFamily="34"/>
            </a:pPr>
            <a:r>
              <a:rPr lang="cs-CZ" sz="2200" dirty="0">
                <a:solidFill>
                  <a:srgbClr val="000000"/>
                </a:solidFill>
                <a:latin typeface="Calibri"/>
              </a:rPr>
              <a:t>po uzavření podávání přihlášek do výběrového řízení budou žádosti vyhodnoceny zahraničním oddělením fakulty a schváleny na OMVI</a:t>
            </a:r>
          </a:p>
          <a:p>
            <a:pPr marL="342900" lvl="0" indent="-342900">
              <a:buSzPct val="100000"/>
              <a:buFont typeface="Arial" pitchFamily="34"/>
            </a:pPr>
            <a:r>
              <a:rPr lang="cs-CZ" sz="2200" dirty="0">
                <a:solidFill>
                  <a:srgbClr val="000000"/>
                </a:solidFill>
                <a:latin typeface="Calibri"/>
              </a:rPr>
              <a:t>studenti jsou následně informováni o výsledcích a jsou vyzváni k vyřízení potřebných dokumentů</a:t>
            </a:r>
          </a:p>
          <a:p>
            <a:pPr marL="342900" indent="-342900">
              <a:buSzPct val="100000"/>
              <a:buFont typeface="Arial" pitchFamily="34"/>
            </a:pPr>
            <a:r>
              <a:rPr lang="cs-CZ" sz="2200" dirty="0">
                <a:solidFill>
                  <a:srgbClr val="000000"/>
                </a:solidFill>
                <a:latin typeface="Calibri"/>
              </a:rPr>
              <a:t>před odjezdem (min. 2 měsíce předem) je potřeba dodat </a:t>
            </a:r>
            <a:r>
              <a:rPr lang="cs-CZ" sz="2200" b="1" dirty="0">
                <a:solidFill>
                  <a:srgbClr val="000000"/>
                </a:solidFill>
                <a:latin typeface="Calibri"/>
              </a:rPr>
              <a:t>Learning </a:t>
            </a:r>
            <a:r>
              <a:rPr lang="cs-CZ" sz="2200" b="1" dirty="0" err="1">
                <a:solidFill>
                  <a:srgbClr val="000000"/>
                </a:solidFill>
                <a:latin typeface="Calibri"/>
              </a:rPr>
              <a:t>Agreement</a:t>
            </a:r>
            <a:r>
              <a:rPr lang="cs-CZ" sz="2200" b="1" dirty="0">
                <a:solidFill>
                  <a:srgbClr val="000000"/>
                </a:solidFill>
                <a:latin typeface="Calibri"/>
              </a:rPr>
              <a:t> (studijní pobyt)</a:t>
            </a:r>
            <a:r>
              <a:rPr lang="cs-CZ" sz="2200" dirty="0">
                <a:solidFill>
                  <a:srgbClr val="000000"/>
                </a:solidFill>
                <a:latin typeface="Calibri"/>
              </a:rPr>
              <a:t>/</a:t>
            </a:r>
            <a:r>
              <a:rPr lang="cs-CZ" sz="2200" b="1" dirty="0" err="1">
                <a:solidFill>
                  <a:srgbClr val="000000"/>
                </a:solidFill>
                <a:latin typeface="Calibri"/>
              </a:rPr>
              <a:t>Traineeship</a:t>
            </a:r>
            <a:r>
              <a:rPr lang="cs-CZ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b="1" dirty="0" err="1">
                <a:solidFill>
                  <a:srgbClr val="000000"/>
                </a:solidFill>
                <a:latin typeface="Calibri"/>
              </a:rPr>
              <a:t>Agreement</a:t>
            </a:r>
            <a:r>
              <a:rPr lang="cs-CZ" sz="2200" b="1" dirty="0">
                <a:solidFill>
                  <a:srgbClr val="000000"/>
                </a:solidFill>
                <a:latin typeface="Calibri"/>
              </a:rPr>
              <a:t> (pracovní stáž) </a:t>
            </a:r>
            <a:r>
              <a:rPr lang="cs-CZ" sz="2200" dirty="0">
                <a:solidFill>
                  <a:srgbClr val="000000"/>
                </a:solidFill>
                <a:latin typeface="Calibri"/>
              </a:rPr>
              <a:t>podepsaný studentem a partnerskou institucí) a </a:t>
            </a:r>
            <a:r>
              <a:rPr lang="cs-CZ" sz="2200" dirty="0" err="1">
                <a:solidFill>
                  <a:srgbClr val="000000"/>
                </a:solidFill>
                <a:latin typeface="Calibri"/>
              </a:rPr>
              <a:t>nahrat</a:t>
            </a:r>
            <a:r>
              <a:rPr lang="cs-CZ" sz="2200" dirty="0">
                <a:solidFill>
                  <a:srgbClr val="000000"/>
                </a:solidFill>
                <a:latin typeface="Calibri"/>
              </a:rPr>
              <a:t> dokumenty do UIS (checklist)</a:t>
            </a:r>
          </a:p>
          <a:p>
            <a:pPr marL="342900" lvl="0" indent="-342900">
              <a:buSzPct val="100000"/>
              <a:buFont typeface="Arial" pitchFamily="34"/>
            </a:pPr>
            <a:r>
              <a:rPr lang="cs-CZ" sz="2200" dirty="0">
                <a:solidFill>
                  <a:srgbClr val="000000"/>
                </a:solidFill>
                <a:latin typeface="Calibri"/>
              </a:rPr>
              <a:t>Před odjezdem (min. 2 týdny předem) student podá </a:t>
            </a:r>
            <a:r>
              <a:rPr lang="cs-CZ" sz="2200" b="1" dirty="0">
                <a:solidFill>
                  <a:srgbClr val="000000"/>
                </a:solidFill>
                <a:latin typeface="Calibri"/>
              </a:rPr>
              <a:t>návrh</a:t>
            </a:r>
            <a:r>
              <a:rPr lang="cs-CZ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b="1" dirty="0">
                <a:solidFill>
                  <a:srgbClr val="000000"/>
                </a:solidFill>
                <a:latin typeface="Calibri"/>
              </a:rPr>
              <a:t>na</a:t>
            </a:r>
            <a:r>
              <a:rPr lang="cs-CZ" sz="2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b="1" dirty="0">
                <a:solidFill>
                  <a:srgbClr val="000000"/>
                </a:solidFill>
                <a:latin typeface="Calibri"/>
              </a:rPr>
              <a:t>vyslání</a:t>
            </a:r>
            <a:r>
              <a:rPr lang="cs-CZ" sz="2200" dirty="0">
                <a:solidFill>
                  <a:srgbClr val="000000"/>
                </a:solidFill>
                <a:latin typeface="Calibri"/>
              </a:rPr>
              <a:t> v UIS (návod je dostupný na webu) a musí </a:t>
            </a:r>
            <a:r>
              <a:rPr lang="cs-CZ" sz="2200" b="1" dirty="0">
                <a:solidFill>
                  <a:srgbClr val="000000"/>
                </a:solidFill>
                <a:latin typeface="Calibri"/>
              </a:rPr>
              <a:t>zaplatit pojištění </a:t>
            </a:r>
            <a:r>
              <a:rPr lang="cs-CZ" sz="2200" dirty="0">
                <a:solidFill>
                  <a:srgbClr val="000000"/>
                </a:solidFill>
                <a:latin typeface="Calibri"/>
              </a:rPr>
              <a:t>(bez toho není možné vycestovat)</a:t>
            </a:r>
          </a:p>
          <a:p>
            <a:pPr marL="342900" lvl="0" indent="-342900">
              <a:buSzPct val="100000"/>
              <a:buFont typeface="Arial" pitchFamily="34"/>
            </a:pPr>
            <a:r>
              <a:rPr lang="cs-CZ" sz="2200" dirty="0">
                <a:solidFill>
                  <a:srgbClr val="000000"/>
                </a:solidFill>
                <a:latin typeface="Calibri"/>
              </a:rPr>
              <a:t>Následuje podpis </a:t>
            </a:r>
            <a:r>
              <a:rPr lang="cs-CZ" sz="2200" b="1" dirty="0">
                <a:solidFill>
                  <a:srgbClr val="000000"/>
                </a:solidFill>
                <a:latin typeface="Calibri"/>
              </a:rPr>
              <a:t>účastnické</a:t>
            </a:r>
            <a:r>
              <a:rPr lang="cs-CZ" sz="2200" dirty="0">
                <a:solidFill>
                  <a:srgbClr val="000000"/>
                </a:solidFill>
                <a:latin typeface="Calibri"/>
              </a:rPr>
              <a:t> smlouvy (na základě které je vyplaceno stipendium) – termín podpisu se domlouvá na OMVI </a:t>
            </a:r>
          </a:p>
          <a:p>
            <a:pPr marL="342900" indent="-342900">
              <a:buSzPct val="100000"/>
              <a:buFont typeface="Arial" pitchFamily="34"/>
            </a:pPr>
            <a:r>
              <a:rPr lang="cs-CZ" sz="2200" dirty="0">
                <a:solidFill>
                  <a:srgbClr val="000000"/>
                </a:solidFill>
                <a:latin typeface="Calibri"/>
              </a:rPr>
              <a:t>Po návratu ze stáže je potřeba dodat originál </a:t>
            </a:r>
            <a:r>
              <a:rPr lang="cs-CZ" sz="2200" b="1" dirty="0" err="1">
                <a:solidFill>
                  <a:srgbClr val="000000"/>
                </a:solidFill>
                <a:latin typeface="Calibri"/>
              </a:rPr>
              <a:t>Transcript</a:t>
            </a:r>
            <a:r>
              <a:rPr lang="cs-CZ" sz="22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b="1" dirty="0" err="1">
                <a:solidFill>
                  <a:srgbClr val="000000"/>
                </a:solidFill>
                <a:latin typeface="Calibri"/>
              </a:rPr>
              <a:t>of</a:t>
            </a:r>
            <a:r>
              <a:rPr lang="cs-CZ" sz="22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b="1" dirty="0" err="1">
                <a:solidFill>
                  <a:srgbClr val="000000"/>
                </a:solidFill>
                <a:latin typeface="Calibri"/>
              </a:rPr>
              <a:t>Records</a:t>
            </a:r>
            <a:r>
              <a:rPr lang="cs-CZ" sz="2200" b="1" dirty="0">
                <a:solidFill>
                  <a:srgbClr val="000000"/>
                </a:solidFill>
                <a:latin typeface="Calibri"/>
              </a:rPr>
              <a:t> (studijní pobyt)/</a:t>
            </a:r>
            <a:r>
              <a:rPr lang="cs-CZ" sz="2200" b="1" dirty="0" err="1">
                <a:solidFill>
                  <a:srgbClr val="000000"/>
                </a:solidFill>
                <a:latin typeface="Calibri"/>
              </a:rPr>
              <a:t>Traineeship</a:t>
            </a:r>
            <a:r>
              <a:rPr lang="cs-CZ" sz="22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b="1" dirty="0" err="1">
                <a:solidFill>
                  <a:srgbClr val="000000"/>
                </a:solidFill>
                <a:latin typeface="Calibri"/>
              </a:rPr>
              <a:t>Certificate</a:t>
            </a:r>
            <a:r>
              <a:rPr lang="cs-CZ" sz="2200" b="1" dirty="0">
                <a:solidFill>
                  <a:srgbClr val="000000"/>
                </a:solidFill>
                <a:latin typeface="Calibri"/>
              </a:rPr>
              <a:t> (pracovní stáž) </a:t>
            </a:r>
            <a:r>
              <a:rPr lang="cs-CZ" sz="2200" dirty="0">
                <a:solidFill>
                  <a:srgbClr val="000000"/>
                </a:solidFill>
                <a:latin typeface="Calibri"/>
              </a:rPr>
              <a:t>a můžete žádat o uznání stáže přes kontaktní centrum … </a:t>
            </a:r>
          </a:p>
          <a:p>
            <a:pPr marL="342900" lvl="0" indent="-342900">
              <a:buSzPct val="100000"/>
              <a:buFont typeface="Arial" pitchFamily="34"/>
            </a:pPr>
            <a:endParaRPr lang="cs-CZ" sz="2200" dirty="0">
              <a:solidFill>
                <a:srgbClr val="000000"/>
              </a:solidFill>
              <a:latin typeface="Calibri"/>
            </a:endParaRPr>
          </a:p>
          <a:p>
            <a:pPr marL="342900" lvl="0" indent="-342900">
              <a:buSzPct val="100000"/>
              <a:buFont typeface="Arial" pitchFamily="34"/>
            </a:pPr>
            <a:endParaRPr lang="cs-CZ" sz="2200" dirty="0">
              <a:solidFill>
                <a:srgbClr val="000000"/>
              </a:solidFill>
              <a:latin typeface="Calibri"/>
            </a:endParaRPr>
          </a:p>
          <a:p>
            <a:pPr marL="342900" lvl="0" indent="-342900">
              <a:buSzPct val="100000"/>
              <a:buFont typeface="Arial" pitchFamily="34"/>
            </a:pPr>
            <a:endParaRPr lang="cs-CZ" sz="2200" dirty="0">
              <a:solidFill>
                <a:srgbClr val="000000"/>
              </a:solidFill>
              <a:latin typeface="Calibri"/>
            </a:endParaRPr>
          </a:p>
          <a:p>
            <a:pPr marL="342900" lvl="0" indent="-342900">
              <a:buSzPct val="100000"/>
              <a:buFont typeface="Arial" pitchFamily="34"/>
            </a:pPr>
            <a:endParaRPr lang="cs-CZ" sz="2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Zástupný text 5">
            <a:extLst>
              <a:ext uri="{FF2B5EF4-FFF2-40B4-BE49-F238E27FC236}">
                <a16:creationId xmlns:a16="http://schemas.microsoft.com/office/drawing/2014/main" id="{7FC0E609-53D4-276F-78D4-41012160ECD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5825" y="419096"/>
            <a:ext cx="10934696" cy="6191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cs-CZ" sz="2800" b="1" dirty="0">
                <a:solidFill>
                  <a:srgbClr val="CE9700"/>
                </a:solidFill>
                <a:latin typeface="Arial"/>
              </a:rPr>
              <a:t>Průběh výběrového řízení a co následuje potom 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NDEL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sablona_prezentace_AF_new%20(1)</Template>
  <TotalTime>10246</TotalTime>
  <Words>1234</Words>
  <Application>Microsoft Office PowerPoint</Application>
  <PresentationFormat>Širokoúhlá obrazovka</PresentationFormat>
  <Paragraphs>121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Arial,Sans-Serif</vt:lpstr>
      <vt:lpstr>Calibri</vt:lpstr>
      <vt:lpstr>MENDELU</vt:lpstr>
      <vt:lpstr> Možnosti zahraničních výjezdů pro studenty AF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Zahraniční stáže Ph.D. studentů  Úvod do doktorského studia  Mgr. et Mgr. Eva Klepáčková 14. 9. 2023</dc:title>
  <dc:creator>Eva Klepáčková</dc:creator>
  <cp:lastModifiedBy>Eva Klepáčková</cp:lastModifiedBy>
  <cp:revision>603</cp:revision>
  <dcterms:created xsi:type="dcterms:W3CDTF">2023-09-13T18:39:51Z</dcterms:created>
  <dcterms:modified xsi:type="dcterms:W3CDTF">2023-11-15T10:43:07Z</dcterms:modified>
</cp:coreProperties>
</file>